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11" r:id="rId3"/>
    <p:sldId id="260" r:id="rId4"/>
    <p:sldId id="312" r:id="rId5"/>
    <p:sldId id="262" r:id="rId6"/>
    <p:sldId id="278" r:id="rId7"/>
    <p:sldId id="265" r:id="rId8"/>
    <p:sldId id="283" r:id="rId9"/>
    <p:sldId id="288" r:id="rId10"/>
    <p:sldId id="286" r:id="rId11"/>
    <p:sldId id="287" r:id="rId12"/>
    <p:sldId id="293" r:id="rId13"/>
    <p:sldId id="290" r:id="rId14"/>
    <p:sldId id="292" r:id="rId15"/>
    <p:sldId id="317" r:id="rId16"/>
    <p:sldId id="314" r:id="rId17"/>
    <p:sldId id="315" r:id="rId18"/>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n stil, ingen rutenet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ys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ys stil 1 - aks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395" autoAdjust="0"/>
  </p:normalViewPr>
  <p:slideViewPr>
    <p:cSldViewPr>
      <p:cViewPr>
        <p:scale>
          <a:sx n="81" d="100"/>
          <a:sy n="81" d="100"/>
        </p:scale>
        <p:origin x="-1056" y="-36"/>
      </p:cViewPr>
      <p:guideLst>
        <p:guide orient="horz" pos="2160"/>
        <p:guide pos="2880"/>
      </p:guideLst>
    </p:cSldViewPr>
  </p:slideViewPr>
  <p:notesTextViewPr>
    <p:cViewPr>
      <p:scale>
        <a:sx n="1" d="1"/>
        <a:sy n="1" d="1"/>
      </p:scale>
      <p:origin x="0" y="0"/>
    </p:cViewPr>
  </p:notesTextViewPr>
  <p:sorterViewPr>
    <p:cViewPr>
      <p:scale>
        <a:sx n="140" d="100"/>
        <a:sy n="1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0D4504-8CAE-4EF5-84B0-5CFB4794CC60}" type="doc">
      <dgm:prSet loTypeId="urn:microsoft.com/office/officeart/2005/8/layout/StepDownProcess" loCatId="process" qsTypeId="urn:microsoft.com/office/officeart/2005/8/quickstyle/simple3" qsCatId="simple" csTypeId="urn:microsoft.com/office/officeart/2005/8/colors/accent1_2" csCatId="accent1" phldr="1"/>
      <dgm:spPr/>
    </dgm:pt>
    <dgm:pt modelId="{F1DDED55-2AD1-48C8-92F5-1E4E0F4D6542}">
      <dgm:prSet phldrT="[Tekst]">
        <dgm:style>
          <a:lnRef idx="1">
            <a:schemeClr val="accent6"/>
          </a:lnRef>
          <a:fillRef idx="2">
            <a:schemeClr val="accent6"/>
          </a:fillRef>
          <a:effectRef idx="1">
            <a:schemeClr val="accent6"/>
          </a:effectRef>
          <a:fontRef idx="minor">
            <a:schemeClr val="dk1"/>
          </a:fontRef>
        </dgm:style>
      </dgm:prSet>
      <dgm:spPr/>
      <dgm:t>
        <a:bodyPr/>
        <a:lstStyle/>
        <a:p>
          <a:r>
            <a:rPr lang="nb-NO" dirty="0" smtClean="0"/>
            <a:t>Sak med behov for tolk.</a:t>
          </a:r>
          <a:endParaRPr lang="nb-NO" dirty="0"/>
        </a:p>
      </dgm:t>
    </dgm:pt>
    <dgm:pt modelId="{DB4456C9-3D67-41E3-92D6-36BCD5EB3FFB}" type="parTrans" cxnId="{9014681C-F74E-4887-B914-1C6433C37F22}">
      <dgm:prSet/>
      <dgm:spPr/>
      <dgm:t>
        <a:bodyPr/>
        <a:lstStyle/>
        <a:p>
          <a:endParaRPr lang="nb-NO"/>
        </a:p>
      </dgm:t>
    </dgm:pt>
    <dgm:pt modelId="{B6121453-86C7-4A7E-8089-18DFA5C9F839}" type="sibTrans" cxnId="{9014681C-F74E-4887-B914-1C6433C37F22}">
      <dgm:prSet/>
      <dgm:spPr/>
      <dgm:t>
        <a:bodyPr/>
        <a:lstStyle/>
        <a:p>
          <a:endParaRPr lang="nb-NO"/>
        </a:p>
      </dgm:t>
    </dgm:pt>
    <dgm:pt modelId="{BA5147E8-D97A-41BE-A387-7C6D57DBEF27}">
      <dgm:prSet phldrT="[Tekst]"/>
      <dgm:spPr/>
      <dgm:t>
        <a:bodyPr/>
        <a:lstStyle/>
        <a:p>
          <a:r>
            <a:rPr lang="nb-NO" dirty="0" smtClean="0"/>
            <a:t>Ringe en tolk</a:t>
          </a:r>
          <a:endParaRPr lang="nb-NO" dirty="0"/>
        </a:p>
      </dgm:t>
    </dgm:pt>
    <dgm:pt modelId="{A65399E1-CE18-46D7-B382-6511370259F4}" type="parTrans" cxnId="{028E4340-C41E-41E9-8851-470CD6B666EA}">
      <dgm:prSet/>
      <dgm:spPr/>
      <dgm:t>
        <a:bodyPr/>
        <a:lstStyle/>
        <a:p>
          <a:endParaRPr lang="nb-NO"/>
        </a:p>
      </dgm:t>
    </dgm:pt>
    <dgm:pt modelId="{E2EA9954-D844-47EF-92FF-9857682DFF69}" type="sibTrans" cxnId="{028E4340-C41E-41E9-8851-470CD6B666EA}">
      <dgm:prSet/>
      <dgm:spPr/>
      <dgm:t>
        <a:bodyPr/>
        <a:lstStyle/>
        <a:p>
          <a:endParaRPr lang="nb-NO"/>
        </a:p>
      </dgm:t>
    </dgm:pt>
    <dgm:pt modelId="{1F1A03C6-D0F9-4481-B9F5-2B43B7A20270}">
      <dgm:prSet phldrT="[Tekst]"/>
      <dgm:spPr/>
      <dgm:t>
        <a:bodyPr/>
        <a:lstStyle/>
        <a:p>
          <a:r>
            <a:rPr lang="nb-NO" dirty="0" smtClean="0"/>
            <a:t>Tolken bekrefter at vedkommende kan ta oppdraget</a:t>
          </a:r>
          <a:endParaRPr lang="nb-NO" dirty="0"/>
        </a:p>
      </dgm:t>
    </dgm:pt>
    <dgm:pt modelId="{447EBAF3-7E9A-4F5D-BF9D-12FEC0073CB0}" type="parTrans" cxnId="{140C6388-6D3A-4AD5-92B4-6AC484662481}">
      <dgm:prSet/>
      <dgm:spPr/>
      <dgm:t>
        <a:bodyPr/>
        <a:lstStyle/>
        <a:p>
          <a:endParaRPr lang="nb-NO"/>
        </a:p>
      </dgm:t>
    </dgm:pt>
    <dgm:pt modelId="{CBA0DAA0-7006-4080-961C-DCAA6A23E529}" type="sibTrans" cxnId="{140C6388-6D3A-4AD5-92B4-6AC484662481}">
      <dgm:prSet/>
      <dgm:spPr/>
      <dgm:t>
        <a:bodyPr/>
        <a:lstStyle/>
        <a:p>
          <a:endParaRPr lang="nb-NO"/>
        </a:p>
      </dgm:t>
    </dgm:pt>
    <dgm:pt modelId="{8AA41708-7A1B-4171-A68F-8E78A9EAC4F5}">
      <dgm:prSet phldrT="[Tekst]"/>
      <dgm:spPr/>
      <dgm:t>
        <a:bodyPr/>
        <a:lstStyle/>
        <a:p>
          <a:r>
            <a:rPr lang="nb-NO" dirty="0" smtClean="0"/>
            <a:t>Kopi av bestilling sendes partene, som bekrefter om tolken er habil</a:t>
          </a:r>
          <a:endParaRPr lang="nb-NO" dirty="0"/>
        </a:p>
      </dgm:t>
    </dgm:pt>
    <dgm:pt modelId="{5D5CBF80-0A02-480C-93F1-75B01294282F}" type="parTrans" cxnId="{0C72410E-9BF3-4704-BC67-E09BDD6C0AE8}">
      <dgm:prSet/>
      <dgm:spPr/>
      <dgm:t>
        <a:bodyPr/>
        <a:lstStyle/>
        <a:p>
          <a:endParaRPr lang="nb-NO"/>
        </a:p>
      </dgm:t>
    </dgm:pt>
    <dgm:pt modelId="{61CFAE1F-454D-403F-9C7F-FA26819F6B4A}" type="sibTrans" cxnId="{0C72410E-9BF3-4704-BC67-E09BDD6C0AE8}">
      <dgm:prSet/>
      <dgm:spPr/>
      <dgm:t>
        <a:bodyPr/>
        <a:lstStyle/>
        <a:p>
          <a:endParaRPr lang="nb-NO"/>
        </a:p>
      </dgm:t>
    </dgm:pt>
    <dgm:pt modelId="{0AAE9778-A27B-4607-BFA8-E10B94F3AFDF}">
      <dgm:prSet phldrT="[Tekst]">
        <dgm:style>
          <a:lnRef idx="1">
            <a:schemeClr val="accent6"/>
          </a:lnRef>
          <a:fillRef idx="2">
            <a:schemeClr val="accent6"/>
          </a:fillRef>
          <a:effectRef idx="1">
            <a:schemeClr val="accent6"/>
          </a:effectRef>
          <a:fontRef idx="minor">
            <a:schemeClr val="dk1"/>
          </a:fontRef>
        </dgm:style>
      </dgm:prSet>
      <dgm:spPr/>
      <dgm:t>
        <a:bodyPr/>
        <a:lstStyle/>
        <a:p>
          <a:r>
            <a:rPr lang="nb-NO" dirty="0" smtClean="0"/>
            <a:t>Tolken møter i rettsmøte</a:t>
          </a:r>
          <a:endParaRPr lang="nb-NO" dirty="0"/>
        </a:p>
      </dgm:t>
    </dgm:pt>
    <dgm:pt modelId="{DA156941-DEF4-4518-B3A4-F3A6112B8260}" type="parTrans" cxnId="{AFBFA04D-A902-4B67-B123-210797BE4B96}">
      <dgm:prSet/>
      <dgm:spPr/>
      <dgm:t>
        <a:bodyPr/>
        <a:lstStyle/>
        <a:p>
          <a:endParaRPr lang="nb-NO"/>
        </a:p>
      </dgm:t>
    </dgm:pt>
    <dgm:pt modelId="{78AEFB21-9035-41C0-A2EF-ABAD6564E368}" type="sibTrans" cxnId="{AFBFA04D-A902-4B67-B123-210797BE4B96}">
      <dgm:prSet/>
      <dgm:spPr/>
      <dgm:t>
        <a:bodyPr/>
        <a:lstStyle/>
        <a:p>
          <a:endParaRPr lang="nb-NO"/>
        </a:p>
      </dgm:t>
    </dgm:pt>
    <dgm:pt modelId="{C2579FED-1AC0-464C-9CA1-9EF039C981B2}" type="pres">
      <dgm:prSet presAssocID="{A80D4504-8CAE-4EF5-84B0-5CFB4794CC60}" presName="rootnode" presStyleCnt="0">
        <dgm:presLayoutVars>
          <dgm:chMax/>
          <dgm:chPref/>
          <dgm:dir/>
          <dgm:animLvl val="lvl"/>
        </dgm:presLayoutVars>
      </dgm:prSet>
      <dgm:spPr/>
    </dgm:pt>
    <dgm:pt modelId="{A88759B5-2EA5-4442-A953-455912CD46E7}" type="pres">
      <dgm:prSet presAssocID="{F1DDED55-2AD1-48C8-92F5-1E4E0F4D6542}" presName="composite" presStyleCnt="0"/>
      <dgm:spPr/>
    </dgm:pt>
    <dgm:pt modelId="{BDF3241F-4B66-4907-B9BE-40404C716321}" type="pres">
      <dgm:prSet presAssocID="{F1DDED55-2AD1-48C8-92F5-1E4E0F4D6542}" presName="bentUpArrow1" presStyleLbl="alignImgPlace1" presStyleIdx="0" presStyleCnt="4"/>
      <dgm:spPr/>
    </dgm:pt>
    <dgm:pt modelId="{2209AFEB-5D01-487D-B925-DB161C7DF643}" type="pres">
      <dgm:prSet presAssocID="{F1DDED55-2AD1-48C8-92F5-1E4E0F4D6542}" presName="ParentText" presStyleLbl="node1" presStyleIdx="0" presStyleCnt="5">
        <dgm:presLayoutVars>
          <dgm:chMax val="1"/>
          <dgm:chPref val="1"/>
          <dgm:bulletEnabled val="1"/>
        </dgm:presLayoutVars>
      </dgm:prSet>
      <dgm:spPr/>
      <dgm:t>
        <a:bodyPr/>
        <a:lstStyle/>
        <a:p>
          <a:endParaRPr lang="nb-NO"/>
        </a:p>
      </dgm:t>
    </dgm:pt>
    <dgm:pt modelId="{2ECCF473-2AEB-4D9B-9AAB-291E80BD89F5}" type="pres">
      <dgm:prSet presAssocID="{F1DDED55-2AD1-48C8-92F5-1E4E0F4D6542}" presName="ChildText" presStyleLbl="revTx" presStyleIdx="0" presStyleCnt="4">
        <dgm:presLayoutVars>
          <dgm:chMax val="0"/>
          <dgm:chPref val="0"/>
          <dgm:bulletEnabled val="1"/>
        </dgm:presLayoutVars>
      </dgm:prSet>
      <dgm:spPr/>
    </dgm:pt>
    <dgm:pt modelId="{681CE708-6BAD-4961-8EE1-955A7E277A5A}" type="pres">
      <dgm:prSet presAssocID="{B6121453-86C7-4A7E-8089-18DFA5C9F839}" presName="sibTrans" presStyleCnt="0"/>
      <dgm:spPr/>
    </dgm:pt>
    <dgm:pt modelId="{BB949EC3-5D63-4171-BB5B-DE7BC760C70A}" type="pres">
      <dgm:prSet presAssocID="{BA5147E8-D97A-41BE-A387-7C6D57DBEF27}" presName="composite" presStyleCnt="0"/>
      <dgm:spPr/>
    </dgm:pt>
    <dgm:pt modelId="{DC5E39D8-342F-429A-9BED-BF5176260E2C}" type="pres">
      <dgm:prSet presAssocID="{BA5147E8-D97A-41BE-A387-7C6D57DBEF27}" presName="bentUpArrow1" presStyleLbl="alignImgPlace1" presStyleIdx="1" presStyleCnt="4"/>
      <dgm:spPr/>
      <dgm:t>
        <a:bodyPr/>
        <a:lstStyle/>
        <a:p>
          <a:endParaRPr lang="nb-NO"/>
        </a:p>
      </dgm:t>
    </dgm:pt>
    <dgm:pt modelId="{5058B18A-8DD4-497F-A379-F4F2C1CBA786}" type="pres">
      <dgm:prSet presAssocID="{BA5147E8-D97A-41BE-A387-7C6D57DBEF27}" presName="ParentText" presStyleLbl="node1" presStyleIdx="1" presStyleCnt="5">
        <dgm:presLayoutVars>
          <dgm:chMax val="1"/>
          <dgm:chPref val="1"/>
          <dgm:bulletEnabled val="1"/>
        </dgm:presLayoutVars>
      </dgm:prSet>
      <dgm:spPr/>
      <dgm:t>
        <a:bodyPr/>
        <a:lstStyle/>
        <a:p>
          <a:endParaRPr lang="nb-NO"/>
        </a:p>
      </dgm:t>
    </dgm:pt>
    <dgm:pt modelId="{B359B258-B305-4EC5-928D-C59B6C66D482}" type="pres">
      <dgm:prSet presAssocID="{BA5147E8-D97A-41BE-A387-7C6D57DBEF27}" presName="ChildText" presStyleLbl="revTx" presStyleIdx="1" presStyleCnt="4">
        <dgm:presLayoutVars>
          <dgm:chMax val="0"/>
          <dgm:chPref val="0"/>
          <dgm:bulletEnabled val="1"/>
        </dgm:presLayoutVars>
      </dgm:prSet>
      <dgm:spPr/>
    </dgm:pt>
    <dgm:pt modelId="{E6EF1B6B-E0DD-4F97-8063-FE1CD16C824C}" type="pres">
      <dgm:prSet presAssocID="{E2EA9954-D844-47EF-92FF-9857682DFF69}" presName="sibTrans" presStyleCnt="0"/>
      <dgm:spPr/>
    </dgm:pt>
    <dgm:pt modelId="{3222A21B-98CB-4560-9072-03F92CCA2596}" type="pres">
      <dgm:prSet presAssocID="{1F1A03C6-D0F9-4481-B9F5-2B43B7A20270}" presName="composite" presStyleCnt="0"/>
      <dgm:spPr/>
    </dgm:pt>
    <dgm:pt modelId="{4322F5CF-4F80-43AB-B5C4-D2DF1D598660}" type="pres">
      <dgm:prSet presAssocID="{1F1A03C6-D0F9-4481-B9F5-2B43B7A20270}" presName="bentUpArrow1" presStyleLbl="alignImgPlace1" presStyleIdx="2" presStyleCnt="4"/>
      <dgm:spPr/>
    </dgm:pt>
    <dgm:pt modelId="{0A6C93B2-7ADC-4172-8170-E7B697C80541}" type="pres">
      <dgm:prSet presAssocID="{1F1A03C6-D0F9-4481-B9F5-2B43B7A20270}" presName="ParentText" presStyleLbl="node1" presStyleIdx="2" presStyleCnt="5">
        <dgm:presLayoutVars>
          <dgm:chMax val="1"/>
          <dgm:chPref val="1"/>
          <dgm:bulletEnabled val="1"/>
        </dgm:presLayoutVars>
      </dgm:prSet>
      <dgm:spPr/>
      <dgm:t>
        <a:bodyPr/>
        <a:lstStyle/>
        <a:p>
          <a:endParaRPr lang="nb-NO"/>
        </a:p>
      </dgm:t>
    </dgm:pt>
    <dgm:pt modelId="{CADB50B2-2D5F-49F7-B9A8-C6712E7DC424}" type="pres">
      <dgm:prSet presAssocID="{1F1A03C6-D0F9-4481-B9F5-2B43B7A20270}" presName="ChildText" presStyleLbl="revTx" presStyleIdx="2" presStyleCnt="4">
        <dgm:presLayoutVars>
          <dgm:chMax val="0"/>
          <dgm:chPref val="0"/>
          <dgm:bulletEnabled val="1"/>
        </dgm:presLayoutVars>
      </dgm:prSet>
      <dgm:spPr/>
    </dgm:pt>
    <dgm:pt modelId="{355F7832-88AB-4CCC-9214-517F5305779A}" type="pres">
      <dgm:prSet presAssocID="{CBA0DAA0-7006-4080-961C-DCAA6A23E529}" presName="sibTrans" presStyleCnt="0"/>
      <dgm:spPr/>
    </dgm:pt>
    <dgm:pt modelId="{161D297C-40E0-4A60-BF1F-B70E187366A1}" type="pres">
      <dgm:prSet presAssocID="{8AA41708-7A1B-4171-A68F-8E78A9EAC4F5}" presName="composite" presStyleCnt="0"/>
      <dgm:spPr/>
    </dgm:pt>
    <dgm:pt modelId="{44C1E40C-B801-48DC-8880-24039D589E7C}" type="pres">
      <dgm:prSet presAssocID="{8AA41708-7A1B-4171-A68F-8E78A9EAC4F5}" presName="bentUpArrow1" presStyleLbl="alignImgPlace1" presStyleIdx="3" presStyleCnt="4"/>
      <dgm:spPr/>
    </dgm:pt>
    <dgm:pt modelId="{3E56B027-CC29-44E8-8B1A-E75F4D748885}" type="pres">
      <dgm:prSet presAssocID="{8AA41708-7A1B-4171-A68F-8E78A9EAC4F5}" presName="ParentText" presStyleLbl="node1" presStyleIdx="3" presStyleCnt="5">
        <dgm:presLayoutVars>
          <dgm:chMax val="1"/>
          <dgm:chPref val="1"/>
          <dgm:bulletEnabled val="1"/>
        </dgm:presLayoutVars>
      </dgm:prSet>
      <dgm:spPr/>
      <dgm:t>
        <a:bodyPr/>
        <a:lstStyle/>
        <a:p>
          <a:endParaRPr lang="nb-NO"/>
        </a:p>
      </dgm:t>
    </dgm:pt>
    <dgm:pt modelId="{C0027C68-A28E-4DA7-8DB0-83E052D69563}" type="pres">
      <dgm:prSet presAssocID="{8AA41708-7A1B-4171-A68F-8E78A9EAC4F5}" presName="ChildText" presStyleLbl="revTx" presStyleIdx="3" presStyleCnt="4">
        <dgm:presLayoutVars>
          <dgm:chMax val="0"/>
          <dgm:chPref val="0"/>
          <dgm:bulletEnabled val="1"/>
        </dgm:presLayoutVars>
      </dgm:prSet>
      <dgm:spPr/>
    </dgm:pt>
    <dgm:pt modelId="{C17DC94C-2466-4D90-9661-20C594CBBDCE}" type="pres">
      <dgm:prSet presAssocID="{61CFAE1F-454D-403F-9C7F-FA26819F6B4A}" presName="sibTrans" presStyleCnt="0"/>
      <dgm:spPr/>
    </dgm:pt>
    <dgm:pt modelId="{5304725C-746D-427A-8754-3121626AD30A}" type="pres">
      <dgm:prSet presAssocID="{0AAE9778-A27B-4607-BFA8-E10B94F3AFDF}" presName="composite" presStyleCnt="0"/>
      <dgm:spPr/>
    </dgm:pt>
    <dgm:pt modelId="{362F7B49-32F7-4CFE-A68C-7539757A25C6}" type="pres">
      <dgm:prSet presAssocID="{0AAE9778-A27B-4607-BFA8-E10B94F3AFDF}" presName="ParentText" presStyleLbl="node1" presStyleIdx="4" presStyleCnt="5">
        <dgm:presLayoutVars>
          <dgm:chMax val="1"/>
          <dgm:chPref val="1"/>
          <dgm:bulletEnabled val="1"/>
        </dgm:presLayoutVars>
      </dgm:prSet>
      <dgm:spPr/>
      <dgm:t>
        <a:bodyPr/>
        <a:lstStyle/>
        <a:p>
          <a:endParaRPr lang="nb-NO"/>
        </a:p>
      </dgm:t>
    </dgm:pt>
  </dgm:ptLst>
  <dgm:cxnLst>
    <dgm:cxn modelId="{1501FBC2-1BEC-4C83-96A1-83A87A902357}" type="presOf" srcId="{BA5147E8-D97A-41BE-A387-7C6D57DBEF27}" destId="{5058B18A-8DD4-497F-A379-F4F2C1CBA786}" srcOrd="0" destOrd="0" presId="urn:microsoft.com/office/officeart/2005/8/layout/StepDownProcess"/>
    <dgm:cxn modelId="{C58880AE-61EB-4CDB-9DB4-45D708707A98}" type="presOf" srcId="{8AA41708-7A1B-4171-A68F-8E78A9EAC4F5}" destId="{3E56B027-CC29-44E8-8B1A-E75F4D748885}" srcOrd="0" destOrd="0" presId="urn:microsoft.com/office/officeart/2005/8/layout/StepDownProcess"/>
    <dgm:cxn modelId="{028E4340-C41E-41E9-8851-470CD6B666EA}" srcId="{A80D4504-8CAE-4EF5-84B0-5CFB4794CC60}" destId="{BA5147E8-D97A-41BE-A387-7C6D57DBEF27}" srcOrd="1" destOrd="0" parTransId="{A65399E1-CE18-46D7-B382-6511370259F4}" sibTransId="{E2EA9954-D844-47EF-92FF-9857682DFF69}"/>
    <dgm:cxn modelId="{9E729893-15DE-48FF-845C-F1271B7473E9}" type="presOf" srcId="{1F1A03C6-D0F9-4481-B9F5-2B43B7A20270}" destId="{0A6C93B2-7ADC-4172-8170-E7B697C80541}" srcOrd="0" destOrd="0" presId="urn:microsoft.com/office/officeart/2005/8/layout/StepDownProcess"/>
    <dgm:cxn modelId="{AFBFA04D-A902-4B67-B123-210797BE4B96}" srcId="{A80D4504-8CAE-4EF5-84B0-5CFB4794CC60}" destId="{0AAE9778-A27B-4607-BFA8-E10B94F3AFDF}" srcOrd="4" destOrd="0" parTransId="{DA156941-DEF4-4518-B3A4-F3A6112B8260}" sibTransId="{78AEFB21-9035-41C0-A2EF-ABAD6564E368}"/>
    <dgm:cxn modelId="{27E2BC45-F56C-423D-8594-FBC05071D363}" type="presOf" srcId="{F1DDED55-2AD1-48C8-92F5-1E4E0F4D6542}" destId="{2209AFEB-5D01-487D-B925-DB161C7DF643}" srcOrd="0" destOrd="0" presId="urn:microsoft.com/office/officeart/2005/8/layout/StepDownProcess"/>
    <dgm:cxn modelId="{2D86B3A8-0BC7-44E5-9DBE-57A802BBE7AD}" type="presOf" srcId="{0AAE9778-A27B-4607-BFA8-E10B94F3AFDF}" destId="{362F7B49-32F7-4CFE-A68C-7539757A25C6}" srcOrd="0" destOrd="0" presId="urn:microsoft.com/office/officeart/2005/8/layout/StepDownProcess"/>
    <dgm:cxn modelId="{0C72410E-9BF3-4704-BC67-E09BDD6C0AE8}" srcId="{A80D4504-8CAE-4EF5-84B0-5CFB4794CC60}" destId="{8AA41708-7A1B-4171-A68F-8E78A9EAC4F5}" srcOrd="3" destOrd="0" parTransId="{5D5CBF80-0A02-480C-93F1-75B01294282F}" sibTransId="{61CFAE1F-454D-403F-9C7F-FA26819F6B4A}"/>
    <dgm:cxn modelId="{9017688C-2F23-46FB-BCEC-D647176412DE}" type="presOf" srcId="{A80D4504-8CAE-4EF5-84B0-5CFB4794CC60}" destId="{C2579FED-1AC0-464C-9CA1-9EF039C981B2}" srcOrd="0" destOrd="0" presId="urn:microsoft.com/office/officeart/2005/8/layout/StepDownProcess"/>
    <dgm:cxn modelId="{9014681C-F74E-4887-B914-1C6433C37F22}" srcId="{A80D4504-8CAE-4EF5-84B0-5CFB4794CC60}" destId="{F1DDED55-2AD1-48C8-92F5-1E4E0F4D6542}" srcOrd="0" destOrd="0" parTransId="{DB4456C9-3D67-41E3-92D6-36BCD5EB3FFB}" sibTransId="{B6121453-86C7-4A7E-8089-18DFA5C9F839}"/>
    <dgm:cxn modelId="{140C6388-6D3A-4AD5-92B4-6AC484662481}" srcId="{A80D4504-8CAE-4EF5-84B0-5CFB4794CC60}" destId="{1F1A03C6-D0F9-4481-B9F5-2B43B7A20270}" srcOrd="2" destOrd="0" parTransId="{447EBAF3-7E9A-4F5D-BF9D-12FEC0073CB0}" sibTransId="{CBA0DAA0-7006-4080-961C-DCAA6A23E529}"/>
    <dgm:cxn modelId="{7553466F-7B71-4373-B56A-210E96CFB15B}" type="presParOf" srcId="{C2579FED-1AC0-464C-9CA1-9EF039C981B2}" destId="{A88759B5-2EA5-4442-A953-455912CD46E7}" srcOrd="0" destOrd="0" presId="urn:microsoft.com/office/officeart/2005/8/layout/StepDownProcess"/>
    <dgm:cxn modelId="{DE1FC24B-FD23-4D91-AEDC-2EF8E87D36B8}" type="presParOf" srcId="{A88759B5-2EA5-4442-A953-455912CD46E7}" destId="{BDF3241F-4B66-4907-B9BE-40404C716321}" srcOrd="0" destOrd="0" presId="urn:microsoft.com/office/officeart/2005/8/layout/StepDownProcess"/>
    <dgm:cxn modelId="{887954C9-1643-45DB-A7DA-8C111B66D20B}" type="presParOf" srcId="{A88759B5-2EA5-4442-A953-455912CD46E7}" destId="{2209AFEB-5D01-487D-B925-DB161C7DF643}" srcOrd="1" destOrd="0" presId="urn:microsoft.com/office/officeart/2005/8/layout/StepDownProcess"/>
    <dgm:cxn modelId="{DC36725A-02D5-4882-9538-E217D54D63F3}" type="presParOf" srcId="{A88759B5-2EA5-4442-A953-455912CD46E7}" destId="{2ECCF473-2AEB-4D9B-9AAB-291E80BD89F5}" srcOrd="2" destOrd="0" presId="urn:microsoft.com/office/officeart/2005/8/layout/StepDownProcess"/>
    <dgm:cxn modelId="{AAF9B975-CC85-4D95-B266-F982AE2FF53D}" type="presParOf" srcId="{C2579FED-1AC0-464C-9CA1-9EF039C981B2}" destId="{681CE708-6BAD-4961-8EE1-955A7E277A5A}" srcOrd="1" destOrd="0" presId="urn:microsoft.com/office/officeart/2005/8/layout/StepDownProcess"/>
    <dgm:cxn modelId="{539649E2-CC57-41BF-A1E4-8855CD2FBFF3}" type="presParOf" srcId="{C2579FED-1AC0-464C-9CA1-9EF039C981B2}" destId="{BB949EC3-5D63-4171-BB5B-DE7BC760C70A}" srcOrd="2" destOrd="0" presId="urn:microsoft.com/office/officeart/2005/8/layout/StepDownProcess"/>
    <dgm:cxn modelId="{8ADADC62-02BE-4A94-8F31-364A591407AA}" type="presParOf" srcId="{BB949EC3-5D63-4171-BB5B-DE7BC760C70A}" destId="{DC5E39D8-342F-429A-9BED-BF5176260E2C}" srcOrd="0" destOrd="0" presId="urn:microsoft.com/office/officeart/2005/8/layout/StepDownProcess"/>
    <dgm:cxn modelId="{FDE6096A-687C-42A0-9CF4-6DB9585F782E}" type="presParOf" srcId="{BB949EC3-5D63-4171-BB5B-DE7BC760C70A}" destId="{5058B18A-8DD4-497F-A379-F4F2C1CBA786}" srcOrd="1" destOrd="0" presId="urn:microsoft.com/office/officeart/2005/8/layout/StepDownProcess"/>
    <dgm:cxn modelId="{43C5D43A-FF78-4F6F-B446-1A980B09A95E}" type="presParOf" srcId="{BB949EC3-5D63-4171-BB5B-DE7BC760C70A}" destId="{B359B258-B305-4EC5-928D-C59B6C66D482}" srcOrd="2" destOrd="0" presId="urn:microsoft.com/office/officeart/2005/8/layout/StepDownProcess"/>
    <dgm:cxn modelId="{40DA8C95-0E77-4225-A8D8-67783832AE13}" type="presParOf" srcId="{C2579FED-1AC0-464C-9CA1-9EF039C981B2}" destId="{E6EF1B6B-E0DD-4F97-8063-FE1CD16C824C}" srcOrd="3" destOrd="0" presId="urn:microsoft.com/office/officeart/2005/8/layout/StepDownProcess"/>
    <dgm:cxn modelId="{9CE43B26-33B5-446A-BC35-51F32BA5A29A}" type="presParOf" srcId="{C2579FED-1AC0-464C-9CA1-9EF039C981B2}" destId="{3222A21B-98CB-4560-9072-03F92CCA2596}" srcOrd="4" destOrd="0" presId="urn:microsoft.com/office/officeart/2005/8/layout/StepDownProcess"/>
    <dgm:cxn modelId="{42A47FF8-7ADB-491E-8CB2-D84A63D7DA5D}" type="presParOf" srcId="{3222A21B-98CB-4560-9072-03F92CCA2596}" destId="{4322F5CF-4F80-43AB-B5C4-D2DF1D598660}" srcOrd="0" destOrd="0" presId="urn:microsoft.com/office/officeart/2005/8/layout/StepDownProcess"/>
    <dgm:cxn modelId="{FE0686E5-CB34-4379-B030-B894912D398A}" type="presParOf" srcId="{3222A21B-98CB-4560-9072-03F92CCA2596}" destId="{0A6C93B2-7ADC-4172-8170-E7B697C80541}" srcOrd="1" destOrd="0" presId="urn:microsoft.com/office/officeart/2005/8/layout/StepDownProcess"/>
    <dgm:cxn modelId="{C0073916-7339-4E9E-99E8-2C023E0EF283}" type="presParOf" srcId="{3222A21B-98CB-4560-9072-03F92CCA2596}" destId="{CADB50B2-2D5F-49F7-B9A8-C6712E7DC424}" srcOrd="2" destOrd="0" presId="urn:microsoft.com/office/officeart/2005/8/layout/StepDownProcess"/>
    <dgm:cxn modelId="{36B860E5-3E7D-4FA2-8A43-917F9A8D6DAF}" type="presParOf" srcId="{C2579FED-1AC0-464C-9CA1-9EF039C981B2}" destId="{355F7832-88AB-4CCC-9214-517F5305779A}" srcOrd="5" destOrd="0" presId="urn:microsoft.com/office/officeart/2005/8/layout/StepDownProcess"/>
    <dgm:cxn modelId="{17D68242-788D-47D9-964A-390B24969E73}" type="presParOf" srcId="{C2579FED-1AC0-464C-9CA1-9EF039C981B2}" destId="{161D297C-40E0-4A60-BF1F-B70E187366A1}" srcOrd="6" destOrd="0" presId="urn:microsoft.com/office/officeart/2005/8/layout/StepDownProcess"/>
    <dgm:cxn modelId="{A7824CDD-589F-4BE7-98D2-E97F69396AE0}" type="presParOf" srcId="{161D297C-40E0-4A60-BF1F-B70E187366A1}" destId="{44C1E40C-B801-48DC-8880-24039D589E7C}" srcOrd="0" destOrd="0" presId="urn:microsoft.com/office/officeart/2005/8/layout/StepDownProcess"/>
    <dgm:cxn modelId="{F2A7F2BC-D0CF-41A2-9568-FA22119F6FF6}" type="presParOf" srcId="{161D297C-40E0-4A60-BF1F-B70E187366A1}" destId="{3E56B027-CC29-44E8-8B1A-E75F4D748885}" srcOrd="1" destOrd="0" presId="urn:microsoft.com/office/officeart/2005/8/layout/StepDownProcess"/>
    <dgm:cxn modelId="{7657E627-DD99-4B86-A114-08DBACA1EE82}" type="presParOf" srcId="{161D297C-40E0-4A60-BF1F-B70E187366A1}" destId="{C0027C68-A28E-4DA7-8DB0-83E052D69563}" srcOrd="2" destOrd="0" presId="urn:microsoft.com/office/officeart/2005/8/layout/StepDownProcess"/>
    <dgm:cxn modelId="{84AFE017-0F74-4AA6-874A-BD88D82FB413}" type="presParOf" srcId="{C2579FED-1AC0-464C-9CA1-9EF039C981B2}" destId="{C17DC94C-2466-4D90-9661-20C594CBBDCE}" srcOrd="7" destOrd="0" presId="urn:microsoft.com/office/officeart/2005/8/layout/StepDownProcess"/>
    <dgm:cxn modelId="{48925749-FF4A-4FF9-AA18-184644C409C3}" type="presParOf" srcId="{C2579FED-1AC0-464C-9CA1-9EF039C981B2}" destId="{5304725C-746D-427A-8754-3121626AD30A}" srcOrd="8" destOrd="0" presId="urn:microsoft.com/office/officeart/2005/8/layout/StepDownProcess"/>
    <dgm:cxn modelId="{EF9FC881-EEBB-4819-B10A-51A5C2B7BB2A}" type="presParOf" srcId="{5304725C-746D-427A-8754-3121626AD30A}" destId="{362F7B49-32F7-4CFE-A68C-7539757A25C6}"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042EBF-DC7E-4F2B-BD3A-B0A21CF9B775}" type="doc">
      <dgm:prSet loTypeId="urn:microsoft.com/office/officeart/2005/8/layout/bProcess3" loCatId="process" qsTypeId="urn:microsoft.com/office/officeart/2005/8/quickstyle/simple3" qsCatId="simple" csTypeId="urn:microsoft.com/office/officeart/2005/8/colors/accent1_2" csCatId="accent1" phldr="1"/>
      <dgm:spPr/>
      <dgm:t>
        <a:bodyPr/>
        <a:lstStyle/>
        <a:p>
          <a:endParaRPr lang="nb-NO"/>
        </a:p>
      </dgm:t>
    </dgm:pt>
    <dgm:pt modelId="{8D99BB72-3CD9-4CED-B161-A7F2A237FB34}">
      <dgm:prSet phldrT="[Tekst]">
        <dgm:style>
          <a:lnRef idx="1">
            <a:schemeClr val="accent6"/>
          </a:lnRef>
          <a:fillRef idx="2">
            <a:schemeClr val="accent6"/>
          </a:fillRef>
          <a:effectRef idx="1">
            <a:schemeClr val="accent6"/>
          </a:effectRef>
          <a:fontRef idx="minor">
            <a:schemeClr val="dk1"/>
          </a:fontRef>
        </dgm:style>
      </dgm:prSet>
      <dgm:spPr/>
      <dgm:t>
        <a:bodyPr/>
        <a:lstStyle/>
        <a:p>
          <a:r>
            <a:rPr lang="nb-NO" dirty="0" smtClean="0"/>
            <a:t>Sak som trenger tolk</a:t>
          </a:r>
          <a:endParaRPr lang="nb-NO" dirty="0"/>
        </a:p>
      </dgm:t>
    </dgm:pt>
    <dgm:pt modelId="{0680DF85-F9C1-4B57-9B7B-A8FE08B902B8}" type="parTrans" cxnId="{6CCF7639-A510-4FDC-A146-E43A8CDD7427}">
      <dgm:prSet/>
      <dgm:spPr/>
      <dgm:t>
        <a:bodyPr/>
        <a:lstStyle/>
        <a:p>
          <a:endParaRPr lang="nb-NO"/>
        </a:p>
      </dgm:t>
    </dgm:pt>
    <dgm:pt modelId="{94BE7ABF-79E3-4469-842E-31E4A70BD05E}" type="sibTrans" cxnId="{6CCF7639-A510-4FDC-A146-E43A8CDD7427}">
      <dgm:prSet/>
      <dgm:spPr/>
      <dgm:t>
        <a:bodyPr/>
        <a:lstStyle/>
        <a:p>
          <a:endParaRPr lang="nb-NO"/>
        </a:p>
      </dgm:t>
    </dgm:pt>
    <dgm:pt modelId="{EE6A461A-54F8-4AF6-A116-58A7E2F3FEC6}">
      <dgm:prSet phldrT="[Tekst]"/>
      <dgm:spPr/>
      <dgm:t>
        <a:bodyPr/>
        <a:lstStyle/>
        <a:p>
          <a:r>
            <a:rPr lang="nb-NO" dirty="0" smtClean="0"/>
            <a:t>Finne best kvalifisert tolk i Lovisa</a:t>
          </a:r>
          <a:endParaRPr lang="nb-NO" dirty="0"/>
        </a:p>
      </dgm:t>
    </dgm:pt>
    <dgm:pt modelId="{06802D66-934B-403D-B0D7-2623B1951B03}" type="parTrans" cxnId="{A7EE06FC-8566-4841-8D34-B500B04F2772}">
      <dgm:prSet/>
      <dgm:spPr/>
      <dgm:t>
        <a:bodyPr/>
        <a:lstStyle/>
        <a:p>
          <a:endParaRPr lang="nb-NO"/>
        </a:p>
      </dgm:t>
    </dgm:pt>
    <dgm:pt modelId="{4D5B6D2A-0821-4AE0-AB76-724D14866288}" type="sibTrans" cxnId="{A7EE06FC-8566-4841-8D34-B500B04F2772}">
      <dgm:prSet/>
      <dgm:spPr/>
      <dgm:t>
        <a:bodyPr/>
        <a:lstStyle/>
        <a:p>
          <a:endParaRPr lang="nb-NO"/>
        </a:p>
      </dgm:t>
    </dgm:pt>
    <dgm:pt modelId="{D0CE5B6F-DCC9-4F32-B300-9B89BB7A552D}">
      <dgm:prSet phldrT="[Tekst]"/>
      <dgm:spPr/>
      <dgm:t>
        <a:bodyPr/>
        <a:lstStyle/>
        <a:p>
          <a:r>
            <a:rPr lang="nb-NO" dirty="0" smtClean="0"/>
            <a:t>Ringe tolk</a:t>
          </a:r>
          <a:endParaRPr lang="nb-NO" dirty="0"/>
        </a:p>
      </dgm:t>
    </dgm:pt>
    <dgm:pt modelId="{ADEBAEBD-48B6-4919-BA26-A83C70F5C70E}" type="parTrans" cxnId="{31B95D1F-C673-4177-B013-B9135DC28FB6}">
      <dgm:prSet/>
      <dgm:spPr/>
      <dgm:t>
        <a:bodyPr/>
        <a:lstStyle/>
        <a:p>
          <a:endParaRPr lang="nb-NO"/>
        </a:p>
      </dgm:t>
    </dgm:pt>
    <dgm:pt modelId="{8C9174D0-F019-44CC-8861-9F923D7628C6}" type="sibTrans" cxnId="{31B95D1F-C673-4177-B013-B9135DC28FB6}">
      <dgm:prSet/>
      <dgm:spPr/>
      <dgm:t>
        <a:bodyPr/>
        <a:lstStyle/>
        <a:p>
          <a:endParaRPr lang="nb-NO"/>
        </a:p>
      </dgm:t>
    </dgm:pt>
    <dgm:pt modelId="{B834905E-7880-48F0-A3B7-CCA093A15822}">
      <dgm:prSet phldrT="[Tekst]"/>
      <dgm:spPr/>
      <dgm:t>
        <a:bodyPr/>
        <a:lstStyle/>
        <a:p>
          <a:r>
            <a:rPr lang="nb-NO" dirty="0" smtClean="0"/>
            <a:t>Møte telefonsvarer</a:t>
          </a:r>
          <a:endParaRPr lang="nb-NO" dirty="0"/>
        </a:p>
      </dgm:t>
    </dgm:pt>
    <dgm:pt modelId="{AB0E0F71-BFBD-4EA5-B751-E6E2342D4E52}" type="parTrans" cxnId="{E8D0CEB9-0947-4640-9C41-3BA382EE8801}">
      <dgm:prSet/>
      <dgm:spPr/>
      <dgm:t>
        <a:bodyPr/>
        <a:lstStyle/>
        <a:p>
          <a:endParaRPr lang="nb-NO"/>
        </a:p>
      </dgm:t>
    </dgm:pt>
    <dgm:pt modelId="{02D133C6-8497-41BB-B2C2-A0BBB1CA925E}" type="sibTrans" cxnId="{E8D0CEB9-0947-4640-9C41-3BA382EE8801}">
      <dgm:prSet/>
      <dgm:spPr/>
      <dgm:t>
        <a:bodyPr/>
        <a:lstStyle/>
        <a:p>
          <a:endParaRPr lang="nb-NO"/>
        </a:p>
      </dgm:t>
    </dgm:pt>
    <dgm:pt modelId="{C0230AC8-5BFB-4D66-B5A8-A87A23037E58}">
      <dgm:prSet phldrT="[Tekst]"/>
      <dgm:spPr/>
      <dgm:t>
        <a:bodyPr/>
        <a:lstStyle/>
        <a:p>
          <a:r>
            <a:rPr lang="nb-NO" dirty="0" smtClean="0"/>
            <a:t>Legge igjen beskjed med frist</a:t>
          </a:r>
          <a:endParaRPr lang="nb-NO" dirty="0"/>
        </a:p>
      </dgm:t>
    </dgm:pt>
    <dgm:pt modelId="{0A2FAC6C-0F46-4452-B785-917AABEB5526}" type="parTrans" cxnId="{39A2C3A6-B9E7-4B79-9F4F-2EB4E33A210A}">
      <dgm:prSet/>
      <dgm:spPr/>
      <dgm:t>
        <a:bodyPr/>
        <a:lstStyle/>
        <a:p>
          <a:endParaRPr lang="nb-NO"/>
        </a:p>
      </dgm:t>
    </dgm:pt>
    <dgm:pt modelId="{8B7E6F0B-2970-4D9E-923F-939D94AA0A25}" type="sibTrans" cxnId="{39A2C3A6-B9E7-4B79-9F4F-2EB4E33A210A}">
      <dgm:prSet/>
      <dgm:spPr/>
      <dgm:t>
        <a:bodyPr/>
        <a:lstStyle/>
        <a:p>
          <a:endParaRPr lang="nb-NO"/>
        </a:p>
      </dgm:t>
    </dgm:pt>
    <dgm:pt modelId="{C1C3C56F-C014-44D3-A12A-D15C5EE2B90F}">
      <dgm:prSet phldrT="[Tekst]">
        <dgm:style>
          <a:lnRef idx="1">
            <a:schemeClr val="accent2"/>
          </a:lnRef>
          <a:fillRef idx="2">
            <a:schemeClr val="accent2"/>
          </a:fillRef>
          <a:effectRef idx="1">
            <a:schemeClr val="accent2"/>
          </a:effectRef>
          <a:fontRef idx="minor">
            <a:schemeClr val="dk1"/>
          </a:fontRef>
        </dgm:style>
      </dgm:prSet>
      <dgm:spPr/>
      <dgm:t>
        <a:bodyPr/>
        <a:lstStyle/>
        <a:p>
          <a:r>
            <a:rPr lang="nb-NO" dirty="0" smtClean="0"/>
            <a:t>Vente</a:t>
          </a:r>
          <a:endParaRPr lang="nb-NO" dirty="0"/>
        </a:p>
      </dgm:t>
    </dgm:pt>
    <dgm:pt modelId="{0B5EF3E9-2757-462B-A314-911D81DC486B}" type="parTrans" cxnId="{AF25212E-133E-4026-8049-6BAC7E2626D0}">
      <dgm:prSet/>
      <dgm:spPr/>
      <dgm:t>
        <a:bodyPr/>
        <a:lstStyle/>
        <a:p>
          <a:endParaRPr lang="nb-NO"/>
        </a:p>
      </dgm:t>
    </dgm:pt>
    <dgm:pt modelId="{2ACC18C9-0824-4BAB-A602-937FF6919603}" type="sibTrans" cxnId="{AF25212E-133E-4026-8049-6BAC7E2626D0}">
      <dgm:prSet/>
      <dgm:spPr/>
      <dgm:t>
        <a:bodyPr/>
        <a:lstStyle/>
        <a:p>
          <a:endParaRPr lang="nb-NO"/>
        </a:p>
      </dgm:t>
    </dgm:pt>
    <dgm:pt modelId="{3BFD1FF6-4969-41F6-BAFE-B21CE1B9D76D}">
      <dgm:prSet phldrT="[Tekst]"/>
      <dgm:spPr/>
      <dgm:t>
        <a:bodyPr/>
        <a:lstStyle/>
        <a:p>
          <a:r>
            <a:rPr lang="nb-NO" dirty="0" smtClean="0"/>
            <a:t>Tolken ringer tilbake. Er opptatt.</a:t>
          </a:r>
          <a:endParaRPr lang="nb-NO" dirty="0"/>
        </a:p>
      </dgm:t>
    </dgm:pt>
    <dgm:pt modelId="{5B406422-97B2-4F34-BD21-4E91B383C556}" type="parTrans" cxnId="{381E6E50-E8DC-48D8-A088-F3AEDD9BD28C}">
      <dgm:prSet/>
      <dgm:spPr/>
      <dgm:t>
        <a:bodyPr/>
        <a:lstStyle/>
        <a:p>
          <a:endParaRPr lang="nb-NO"/>
        </a:p>
      </dgm:t>
    </dgm:pt>
    <dgm:pt modelId="{737EE7FB-DB84-4BDF-B993-5B05D6E4956D}" type="sibTrans" cxnId="{381E6E50-E8DC-48D8-A088-F3AEDD9BD28C}">
      <dgm:prSet/>
      <dgm:spPr/>
      <dgm:t>
        <a:bodyPr/>
        <a:lstStyle/>
        <a:p>
          <a:endParaRPr lang="nb-NO"/>
        </a:p>
      </dgm:t>
    </dgm:pt>
    <dgm:pt modelId="{51164F7D-7331-4B3B-A20E-F2EB5B48ADAC}">
      <dgm:prSet phldrT="[Tekst]"/>
      <dgm:spPr/>
      <dgm:t>
        <a:bodyPr/>
        <a:lstStyle/>
        <a:p>
          <a:r>
            <a:rPr lang="nb-NO" dirty="0" smtClean="0"/>
            <a:t>Finne ny best kvalifisert tolk i Lovisa</a:t>
          </a:r>
          <a:endParaRPr lang="nb-NO" dirty="0"/>
        </a:p>
      </dgm:t>
    </dgm:pt>
    <dgm:pt modelId="{2B6A3B63-A52F-40CC-BE48-4DA1FAE61C14}" type="parTrans" cxnId="{3A7FEF6F-BD87-434D-B86A-2DEBE2C96B19}">
      <dgm:prSet/>
      <dgm:spPr/>
      <dgm:t>
        <a:bodyPr/>
        <a:lstStyle/>
        <a:p>
          <a:endParaRPr lang="nb-NO"/>
        </a:p>
      </dgm:t>
    </dgm:pt>
    <dgm:pt modelId="{C9940C56-4C9A-4222-AD54-9CF53997853D}" type="sibTrans" cxnId="{3A7FEF6F-BD87-434D-B86A-2DEBE2C96B19}">
      <dgm:prSet/>
      <dgm:spPr/>
      <dgm:t>
        <a:bodyPr/>
        <a:lstStyle/>
        <a:p>
          <a:endParaRPr lang="nb-NO"/>
        </a:p>
      </dgm:t>
    </dgm:pt>
    <dgm:pt modelId="{EEFC1BB0-74B8-4C74-8098-B0F473E0EB6D}">
      <dgm:prSet phldrT="[Tekst]"/>
      <dgm:spPr/>
      <dgm:t>
        <a:bodyPr/>
        <a:lstStyle/>
        <a:p>
          <a:r>
            <a:rPr lang="nb-NO" dirty="0" smtClean="0"/>
            <a:t>Ringe tolk</a:t>
          </a:r>
          <a:endParaRPr lang="nb-NO" dirty="0"/>
        </a:p>
      </dgm:t>
    </dgm:pt>
    <dgm:pt modelId="{7BBE5C46-50A2-4C37-AB8B-959ABD55A961}" type="parTrans" cxnId="{FE4D8A66-DD3E-4BF9-B2CA-249408C72236}">
      <dgm:prSet/>
      <dgm:spPr/>
      <dgm:t>
        <a:bodyPr/>
        <a:lstStyle/>
        <a:p>
          <a:endParaRPr lang="nb-NO"/>
        </a:p>
      </dgm:t>
    </dgm:pt>
    <dgm:pt modelId="{11DD1BBC-DAB4-4618-9505-D9D5829436E5}" type="sibTrans" cxnId="{FE4D8A66-DD3E-4BF9-B2CA-249408C72236}">
      <dgm:prSet/>
      <dgm:spPr/>
      <dgm:t>
        <a:bodyPr/>
        <a:lstStyle/>
        <a:p>
          <a:endParaRPr lang="nb-NO"/>
        </a:p>
      </dgm:t>
    </dgm:pt>
    <dgm:pt modelId="{1EEC379D-90EA-4866-B294-6373E524027E}">
      <dgm:prSet phldrT="[Tekst]"/>
      <dgm:spPr/>
      <dgm:t>
        <a:bodyPr/>
        <a:lstStyle/>
        <a:p>
          <a:r>
            <a:rPr lang="nb-NO" dirty="0" smtClean="0"/>
            <a:t>Møte telefonsvarer</a:t>
          </a:r>
          <a:endParaRPr lang="nb-NO" dirty="0"/>
        </a:p>
      </dgm:t>
    </dgm:pt>
    <dgm:pt modelId="{50775915-FA32-4A15-81DB-338465102839}" type="parTrans" cxnId="{94053643-84C8-4CE5-80C2-4FA18C4747EB}">
      <dgm:prSet/>
      <dgm:spPr/>
      <dgm:t>
        <a:bodyPr/>
        <a:lstStyle/>
        <a:p>
          <a:endParaRPr lang="nb-NO"/>
        </a:p>
      </dgm:t>
    </dgm:pt>
    <dgm:pt modelId="{D6B087E5-BF60-44FA-9065-4C585007649E}" type="sibTrans" cxnId="{94053643-84C8-4CE5-80C2-4FA18C4747EB}">
      <dgm:prSet/>
      <dgm:spPr/>
      <dgm:t>
        <a:bodyPr/>
        <a:lstStyle/>
        <a:p>
          <a:endParaRPr lang="nb-NO"/>
        </a:p>
      </dgm:t>
    </dgm:pt>
    <dgm:pt modelId="{9FE40849-9568-487D-97EE-AC3D9AFEF357}">
      <dgm:prSet phldrT="[Tekst]"/>
      <dgm:spPr/>
      <dgm:t>
        <a:bodyPr/>
        <a:lstStyle/>
        <a:p>
          <a:r>
            <a:rPr lang="nb-NO" dirty="0" smtClean="0"/>
            <a:t>Legge igjen beskjed med frist</a:t>
          </a:r>
          <a:endParaRPr lang="nb-NO" dirty="0"/>
        </a:p>
      </dgm:t>
    </dgm:pt>
    <dgm:pt modelId="{402B4314-94AE-419A-846D-135158E47D22}" type="parTrans" cxnId="{D89A457E-ADD8-4328-BE8D-C4D1A298A379}">
      <dgm:prSet/>
      <dgm:spPr/>
      <dgm:t>
        <a:bodyPr/>
        <a:lstStyle/>
        <a:p>
          <a:endParaRPr lang="nb-NO"/>
        </a:p>
      </dgm:t>
    </dgm:pt>
    <dgm:pt modelId="{53948587-94D3-45CF-86E6-5AB99A79E56E}" type="sibTrans" cxnId="{D89A457E-ADD8-4328-BE8D-C4D1A298A379}">
      <dgm:prSet/>
      <dgm:spPr/>
      <dgm:t>
        <a:bodyPr/>
        <a:lstStyle/>
        <a:p>
          <a:endParaRPr lang="nb-NO"/>
        </a:p>
      </dgm:t>
    </dgm:pt>
    <dgm:pt modelId="{A27E87D7-45F4-4D36-AC87-AAD62CE13640}">
      <dgm:prSet phldrT="[Tekst]">
        <dgm:style>
          <a:lnRef idx="1">
            <a:schemeClr val="accent2"/>
          </a:lnRef>
          <a:fillRef idx="2">
            <a:schemeClr val="accent2"/>
          </a:fillRef>
          <a:effectRef idx="1">
            <a:schemeClr val="accent2"/>
          </a:effectRef>
          <a:fontRef idx="minor">
            <a:schemeClr val="dk1"/>
          </a:fontRef>
        </dgm:style>
      </dgm:prSet>
      <dgm:spPr/>
      <dgm:t>
        <a:bodyPr/>
        <a:lstStyle/>
        <a:p>
          <a:r>
            <a:rPr lang="nb-NO" dirty="0" smtClean="0"/>
            <a:t>Vente</a:t>
          </a:r>
          <a:endParaRPr lang="nb-NO" dirty="0"/>
        </a:p>
      </dgm:t>
    </dgm:pt>
    <dgm:pt modelId="{A705EAF5-5A12-47AF-9BBB-4D8A66FAACAB}" type="parTrans" cxnId="{30D53FF7-93F1-4891-A2D5-D930DCCCD8D8}">
      <dgm:prSet/>
      <dgm:spPr/>
      <dgm:t>
        <a:bodyPr/>
        <a:lstStyle/>
        <a:p>
          <a:endParaRPr lang="nb-NO"/>
        </a:p>
      </dgm:t>
    </dgm:pt>
    <dgm:pt modelId="{E2E9FD7F-D4CA-4806-AD9E-64B099FB865A}" type="sibTrans" cxnId="{30D53FF7-93F1-4891-A2D5-D930DCCCD8D8}">
      <dgm:prSet/>
      <dgm:spPr/>
      <dgm:t>
        <a:bodyPr/>
        <a:lstStyle/>
        <a:p>
          <a:endParaRPr lang="nb-NO"/>
        </a:p>
      </dgm:t>
    </dgm:pt>
    <dgm:pt modelId="{47CCD9CE-6918-4268-B6AE-3D5991D03057}">
      <dgm:prSet phldrT="[Tekst]"/>
      <dgm:spPr/>
      <dgm:t>
        <a:bodyPr/>
        <a:lstStyle/>
        <a:p>
          <a:r>
            <a:rPr lang="nb-NO" dirty="0" smtClean="0"/>
            <a:t>Tolken ringer tilbake. Kan ta oppdraget</a:t>
          </a:r>
          <a:endParaRPr lang="nb-NO" dirty="0"/>
        </a:p>
      </dgm:t>
    </dgm:pt>
    <dgm:pt modelId="{ADFE8291-943F-4F47-AD94-75B302E340FF}" type="parTrans" cxnId="{041B1966-2220-415F-96B0-834C9FB6E2A7}">
      <dgm:prSet/>
      <dgm:spPr/>
      <dgm:t>
        <a:bodyPr/>
        <a:lstStyle/>
        <a:p>
          <a:endParaRPr lang="nb-NO"/>
        </a:p>
      </dgm:t>
    </dgm:pt>
    <dgm:pt modelId="{FFDFF824-4F76-4F70-A87E-20E12767CB01}" type="sibTrans" cxnId="{041B1966-2220-415F-96B0-834C9FB6E2A7}">
      <dgm:prSet/>
      <dgm:spPr/>
      <dgm:t>
        <a:bodyPr/>
        <a:lstStyle/>
        <a:p>
          <a:endParaRPr lang="nb-NO"/>
        </a:p>
      </dgm:t>
    </dgm:pt>
    <dgm:pt modelId="{0538778E-F7FF-4319-8689-58AD5C7470A3}">
      <dgm:prSet phldrT="[Tekst]"/>
      <dgm:spPr/>
      <dgm:t>
        <a:bodyPr/>
        <a:lstStyle/>
        <a:p>
          <a:r>
            <a:rPr lang="nb-NO" dirty="0" smtClean="0"/>
            <a:t>Kopi av bestilling sendes partene som bekrefter at tolken er habil.</a:t>
          </a:r>
          <a:endParaRPr lang="nb-NO" dirty="0"/>
        </a:p>
      </dgm:t>
    </dgm:pt>
    <dgm:pt modelId="{7C59FA7F-B824-47DA-95B7-3766586399F1}" type="parTrans" cxnId="{A59D7FC2-556F-4525-B88A-0838B144159A}">
      <dgm:prSet/>
      <dgm:spPr/>
      <dgm:t>
        <a:bodyPr/>
        <a:lstStyle/>
        <a:p>
          <a:endParaRPr lang="nb-NO"/>
        </a:p>
      </dgm:t>
    </dgm:pt>
    <dgm:pt modelId="{9B35C597-15BD-40DF-964C-8D42088012E1}" type="sibTrans" cxnId="{A59D7FC2-556F-4525-B88A-0838B144159A}">
      <dgm:prSet/>
      <dgm:spPr/>
      <dgm:t>
        <a:bodyPr/>
        <a:lstStyle/>
        <a:p>
          <a:endParaRPr lang="nb-NO"/>
        </a:p>
      </dgm:t>
    </dgm:pt>
    <dgm:pt modelId="{DB0D4AC1-D559-469D-906D-6A7E9399331E}">
      <dgm:prSet phldrT="[Tekst]">
        <dgm:style>
          <a:lnRef idx="1">
            <a:schemeClr val="accent6"/>
          </a:lnRef>
          <a:fillRef idx="2">
            <a:schemeClr val="accent6"/>
          </a:fillRef>
          <a:effectRef idx="1">
            <a:schemeClr val="accent6"/>
          </a:effectRef>
          <a:fontRef idx="minor">
            <a:schemeClr val="dk1"/>
          </a:fontRef>
        </dgm:style>
      </dgm:prSet>
      <dgm:spPr/>
      <dgm:t>
        <a:bodyPr/>
        <a:lstStyle/>
        <a:p>
          <a:r>
            <a:rPr lang="nb-NO" dirty="0" smtClean="0"/>
            <a:t>Tolken møter i rettsmøte</a:t>
          </a:r>
          <a:endParaRPr lang="nb-NO" dirty="0"/>
        </a:p>
      </dgm:t>
    </dgm:pt>
    <dgm:pt modelId="{61322BC5-81AA-4104-A241-5D75E5A33571}" type="parTrans" cxnId="{A65C484B-5E69-4978-A94F-723B038FA196}">
      <dgm:prSet/>
      <dgm:spPr/>
      <dgm:t>
        <a:bodyPr/>
        <a:lstStyle/>
        <a:p>
          <a:endParaRPr lang="nb-NO"/>
        </a:p>
      </dgm:t>
    </dgm:pt>
    <dgm:pt modelId="{DC49B94F-63F3-4CD0-8C42-73999CE4F82F}" type="sibTrans" cxnId="{A65C484B-5E69-4978-A94F-723B038FA196}">
      <dgm:prSet/>
      <dgm:spPr/>
      <dgm:t>
        <a:bodyPr/>
        <a:lstStyle/>
        <a:p>
          <a:endParaRPr lang="nb-NO"/>
        </a:p>
      </dgm:t>
    </dgm:pt>
    <dgm:pt modelId="{DF7B5127-6EF3-40F2-972F-8220E0BCEAE0}">
      <dgm:prSet phldrT="[Tekst]"/>
      <dgm:spPr/>
      <dgm:t>
        <a:bodyPr/>
        <a:lstStyle/>
        <a:p>
          <a:r>
            <a:rPr lang="nb-NO" smtClean="0"/>
            <a:t>Tolken ringer tilbake. Er opptatt.</a:t>
          </a:r>
          <a:endParaRPr lang="nb-NO" dirty="0"/>
        </a:p>
      </dgm:t>
    </dgm:pt>
    <dgm:pt modelId="{A79F5C1C-CE09-48AE-B9E5-3876D3B48234}" type="parTrans" cxnId="{E6F2A997-7BA7-4973-8AAD-068454F5E0E8}">
      <dgm:prSet/>
      <dgm:spPr/>
      <dgm:t>
        <a:bodyPr/>
        <a:lstStyle/>
        <a:p>
          <a:endParaRPr lang="nb-NO"/>
        </a:p>
      </dgm:t>
    </dgm:pt>
    <dgm:pt modelId="{34C709EF-B464-4007-80CC-387F19400400}" type="sibTrans" cxnId="{E6F2A997-7BA7-4973-8AAD-068454F5E0E8}">
      <dgm:prSet/>
      <dgm:spPr/>
      <dgm:t>
        <a:bodyPr/>
        <a:lstStyle/>
        <a:p>
          <a:endParaRPr lang="nb-NO"/>
        </a:p>
      </dgm:t>
    </dgm:pt>
    <dgm:pt modelId="{9E7B6400-E48B-436B-AF78-25AC9927C81A}">
      <dgm:prSet phldrT="[Tekst]"/>
      <dgm:spPr/>
      <dgm:t>
        <a:bodyPr/>
        <a:lstStyle/>
        <a:p>
          <a:r>
            <a:rPr lang="nb-NO" dirty="0" smtClean="0"/>
            <a:t>Finne ny best kvalifisert tolk i Lovisa</a:t>
          </a:r>
          <a:endParaRPr lang="nb-NO" dirty="0"/>
        </a:p>
      </dgm:t>
    </dgm:pt>
    <dgm:pt modelId="{C9A13414-DB51-46FD-B131-9657E51815F8}" type="parTrans" cxnId="{82AC5212-128A-43C4-BEF3-F140EB1F99A3}">
      <dgm:prSet/>
      <dgm:spPr/>
      <dgm:t>
        <a:bodyPr/>
        <a:lstStyle/>
        <a:p>
          <a:endParaRPr lang="nb-NO"/>
        </a:p>
      </dgm:t>
    </dgm:pt>
    <dgm:pt modelId="{65029E49-526F-4764-AA7F-EA2D140716CC}" type="sibTrans" cxnId="{82AC5212-128A-43C4-BEF3-F140EB1F99A3}">
      <dgm:prSet/>
      <dgm:spPr/>
      <dgm:t>
        <a:bodyPr/>
        <a:lstStyle/>
        <a:p>
          <a:endParaRPr lang="nb-NO"/>
        </a:p>
      </dgm:t>
    </dgm:pt>
    <dgm:pt modelId="{09551E4E-9AE1-401B-B1D2-65F782CF0E26}">
      <dgm:prSet phldrT="[Tekst]"/>
      <dgm:spPr/>
      <dgm:t>
        <a:bodyPr/>
        <a:lstStyle/>
        <a:p>
          <a:r>
            <a:rPr lang="nb-NO" dirty="0" smtClean="0"/>
            <a:t>Ringe tolk</a:t>
          </a:r>
          <a:endParaRPr lang="nb-NO" dirty="0"/>
        </a:p>
      </dgm:t>
    </dgm:pt>
    <dgm:pt modelId="{D150CE42-3254-43D7-8005-EEE6C69DE878}" type="parTrans" cxnId="{4B8EB160-1227-4725-9CDB-9F7E5D6C750F}">
      <dgm:prSet/>
      <dgm:spPr/>
      <dgm:t>
        <a:bodyPr/>
        <a:lstStyle/>
        <a:p>
          <a:endParaRPr lang="nb-NO"/>
        </a:p>
      </dgm:t>
    </dgm:pt>
    <dgm:pt modelId="{8E30309E-90BE-4F3E-BE69-58BCEFE763FE}" type="sibTrans" cxnId="{4B8EB160-1227-4725-9CDB-9F7E5D6C750F}">
      <dgm:prSet/>
      <dgm:spPr/>
      <dgm:t>
        <a:bodyPr/>
        <a:lstStyle/>
        <a:p>
          <a:endParaRPr lang="nb-NO"/>
        </a:p>
      </dgm:t>
    </dgm:pt>
    <dgm:pt modelId="{CC5E73A6-23C7-414C-9B73-F42F6A5B29BD}">
      <dgm:prSet phldrT="[Tekst]"/>
      <dgm:spPr/>
      <dgm:t>
        <a:bodyPr/>
        <a:lstStyle/>
        <a:p>
          <a:r>
            <a:rPr lang="nb-NO" dirty="0" smtClean="0"/>
            <a:t>Møte telefonsvarer</a:t>
          </a:r>
          <a:endParaRPr lang="nb-NO" dirty="0"/>
        </a:p>
      </dgm:t>
    </dgm:pt>
    <dgm:pt modelId="{0A29DEAC-7E79-4CB4-9CE2-AD6F9D57BCAE}" type="parTrans" cxnId="{121B46CB-46F4-443E-A96A-C3300D7EA716}">
      <dgm:prSet/>
      <dgm:spPr/>
      <dgm:t>
        <a:bodyPr/>
        <a:lstStyle/>
        <a:p>
          <a:endParaRPr lang="nb-NO"/>
        </a:p>
      </dgm:t>
    </dgm:pt>
    <dgm:pt modelId="{B8570B34-4BF8-4161-A12B-775CD39F7400}" type="sibTrans" cxnId="{121B46CB-46F4-443E-A96A-C3300D7EA716}">
      <dgm:prSet/>
      <dgm:spPr/>
      <dgm:t>
        <a:bodyPr/>
        <a:lstStyle/>
        <a:p>
          <a:endParaRPr lang="nb-NO"/>
        </a:p>
      </dgm:t>
    </dgm:pt>
    <dgm:pt modelId="{307C2BE6-3AC8-4A7D-80BB-6246D4E743E0}">
      <dgm:prSet phldrT="[Tekst]"/>
      <dgm:spPr/>
      <dgm:t>
        <a:bodyPr/>
        <a:lstStyle/>
        <a:p>
          <a:r>
            <a:rPr lang="nb-NO" dirty="0" smtClean="0"/>
            <a:t>Legge igjen beskjed med frist</a:t>
          </a:r>
          <a:endParaRPr lang="nb-NO" dirty="0"/>
        </a:p>
      </dgm:t>
    </dgm:pt>
    <dgm:pt modelId="{A60372F6-C827-4F5D-882A-B97B2F300BEF}" type="parTrans" cxnId="{D55F5E46-7985-4CD6-922A-58D55A1B5872}">
      <dgm:prSet/>
      <dgm:spPr/>
      <dgm:t>
        <a:bodyPr/>
        <a:lstStyle/>
        <a:p>
          <a:endParaRPr lang="nb-NO"/>
        </a:p>
      </dgm:t>
    </dgm:pt>
    <dgm:pt modelId="{F49A3979-68A6-4418-90C4-94FD4C752D87}" type="sibTrans" cxnId="{D55F5E46-7985-4CD6-922A-58D55A1B5872}">
      <dgm:prSet/>
      <dgm:spPr/>
      <dgm:t>
        <a:bodyPr/>
        <a:lstStyle/>
        <a:p>
          <a:endParaRPr lang="nb-NO"/>
        </a:p>
      </dgm:t>
    </dgm:pt>
    <dgm:pt modelId="{F7532D44-91D8-43D6-BB31-DF021A21463D}">
      <dgm:prSet phldrT="[Tekst]">
        <dgm:style>
          <a:lnRef idx="1">
            <a:schemeClr val="accent2"/>
          </a:lnRef>
          <a:fillRef idx="2">
            <a:schemeClr val="accent2"/>
          </a:fillRef>
          <a:effectRef idx="1">
            <a:schemeClr val="accent2"/>
          </a:effectRef>
          <a:fontRef idx="minor">
            <a:schemeClr val="dk1"/>
          </a:fontRef>
        </dgm:style>
      </dgm:prSet>
      <dgm:spPr/>
      <dgm:t>
        <a:bodyPr/>
        <a:lstStyle/>
        <a:p>
          <a:r>
            <a:rPr lang="nb-NO" dirty="0" smtClean="0"/>
            <a:t>Vente</a:t>
          </a:r>
          <a:endParaRPr lang="nb-NO" dirty="0"/>
        </a:p>
      </dgm:t>
    </dgm:pt>
    <dgm:pt modelId="{CBF48D38-3384-47A9-AFDE-E53A255D7DB5}" type="parTrans" cxnId="{43991841-960A-4855-B8B4-21B8518497D6}">
      <dgm:prSet/>
      <dgm:spPr/>
      <dgm:t>
        <a:bodyPr/>
        <a:lstStyle/>
        <a:p>
          <a:endParaRPr lang="nb-NO"/>
        </a:p>
      </dgm:t>
    </dgm:pt>
    <dgm:pt modelId="{BD71A96F-60D4-43D8-AC67-344A32EA2188}" type="sibTrans" cxnId="{43991841-960A-4855-B8B4-21B8518497D6}">
      <dgm:prSet/>
      <dgm:spPr/>
      <dgm:t>
        <a:bodyPr/>
        <a:lstStyle/>
        <a:p>
          <a:endParaRPr lang="nb-NO"/>
        </a:p>
      </dgm:t>
    </dgm:pt>
    <dgm:pt modelId="{4F2DFAC0-6B4D-486F-B0E0-B7C554569943}" type="pres">
      <dgm:prSet presAssocID="{E8042EBF-DC7E-4F2B-BD3A-B0A21CF9B775}" presName="Name0" presStyleCnt="0">
        <dgm:presLayoutVars>
          <dgm:dir/>
          <dgm:resizeHandles val="exact"/>
        </dgm:presLayoutVars>
      </dgm:prSet>
      <dgm:spPr/>
      <dgm:t>
        <a:bodyPr/>
        <a:lstStyle/>
        <a:p>
          <a:endParaRPr lang="nb-NO"/>
        </a:p>
      </dgm:t>
    </dgm:pt>
    <dgm:pt modelId="{6A13E167-650A-4AE8-82E5-77DA8DFD82A0}" type="pres">
      <dgm:prSet presAssocID="{8D99BB72-3CD9-4CED-B161-A7F2A237FB34}" presName="node" presStyleLbl="node1" presStyleIdx="0" presStyleCnt="21">
        <dgm:presLayoutVars>
          <dgm:bulletEnabled val="1"/>
        </dgm:presLayoutVars>
      </dgm:prSet>
      <dgm:spPr/>
      <dgm:t>
        <a:bodyPr/>
        <a:lstStyle/>
        <a:p>
          <a:endParaRPr lang="nb-NO"/>
        </a:p>
      </dgm:t>
    </dgm:pt>
    <dgm:pt modelId="{C96C6656-868D-40C8-95AD-0F0B0219EE7A}" type="pres">
      <dgm:prSet presAssocID="{94BE7ABF-79E3-4469-842E-31E4A70BD05E}" presName="sibTrans" presStyleLbl="sibTrans1D1" presStyleIdx="0" presStyleCnt="20"/>
      <dgm:spPr/>
      <dgm:t>
        <a:bodyPr/>
        <a:lstStyle/>
        <a:p>
          <a:endParaRPr lang="nb-NO"/>
        </a:p>
      </dgm:t>
    </dgm:pt>
    <dgm:pt modelId="{67FDB1CF-46AD-499E-A484-1118ADA451DD}" type="pres">
      <dgm:prSet presAssocID="{94BE7ABF-79E3-4469-842E-31E4A70BD05E}" presName="connectorText" presStyleLbl="sibTrans1D1" presStyleIdx="0" presStyleCnt="20"/>
      <dgm:spPr/>
      <dgm:t>
        <a:bodyPr/>
        <a:lstStyle/>
        <a:p>
          <a:endParaRPr lang="nb-NO"/>
        </a:p>
      </dgm:t>
    </dgm:pt>
    <dgm:pt modelId="{073F5C6A-19E8-40EC-8140-90E08F2EF59B}" type="pres">
      <dgm:prSet presAssocID="{EE6A461A-54F8-4AF6-A116-58A7E2F3FEC6}" presName="node" presStyleLbl="node1" presStyleIdx="1" presStyleCnt="21">
        <dgm:presLayoutVars>
          <dgm:bulletEnabled val="1"/>
        </dgm:presLayoutVars>
      </dgm:prSet>
      <dgm:spPr/>
      <dgm:t>
        <a:bodyPr/>
        <a:lstStyle/>
        <a:p>
          <a:endParaRPr lang="nb-NO"/>
        </a:p>
      </dgm:t>
    </dgm:pt>
    <dgm:pt modelId="{F3DAE490-45A9-492F-9938-8BD994278514}" type="pres">
      <dgm:prSet presAssocID="{4D5B6D2A-0821-4AE0-AB76-724D14866288}" presName="sibTrans" presStyleLbl="sibTrans1D1" presStyleIdx="1" presStyleCnt="20"/>
      <dgm:spPr/>
      <dgm:t>
        <a:bodyPr/>
        <a:lstStyle/>
        <a:p>
          <a:endParaRPr lang="nb-NO"/>
        </a:p>
      </dgm:t>
    </dgm:pt>
    <dgm:pt modelId="{DCBEC8A4-E4E8-4EC9-853E-0A4C1D8C6251}" type="pres">
      <dgm:prSet presAssocID="{4D5B6D2A-0821-4AE0-AB76-724D14866288}" presName="connectorText" presStyleLbl="sibTrans1D1" presStyleIdx="1" presStyleCnt="20"/>
      <dgm:spPr/>
      <dgm:t>
        <a:bodyPr/>
        <a:lstStyle/>
        <a:p>
          <a:endParaRPr lang="nb-NO"/>
        </a:p>
      </dgm:t>
    </dgm:pt>
    <dgm:pt modelId="{05DD9DFF-ADB2-4965-BB0E-E351EF0D69E4}" type="pres">
      <dgm:prSet presAssocID="{D0CE5B6F-DCC9-4F32-B300-9B89BB7A552D}" presName="node" presStyleLbl="node1" presStyleIdx="2" presStyleCnt="21">
        <dgm:presLayoutVars>
          <dgm:bulletEnabled val="1"/>
        </dgm:presLayoutVars>
      </dgm:prSet>
      <dgm:spPr/>
      <dgm:t>
        <a:bodyPr/>
        <a:lstStyle/>
        <a:p>
          <a:endParaRPr lang="nb-NO"/>
        </a:p>
      </dgm:t>
    </dgm:pt>
    <dgm:pt modelId="{8637BD28-15B5-4BDA-8AC1-A81887D763FE}" type="pres">
      <dgm:prSet presAssocID="{8C9174D0-F019-44CC-8861-9F923D7628C6}" presName="sibTrans" presStyleLbl="sibTrans1D1" presStyleIdx="2" presStyleCnt="20"/>
      <dgm:spPr/>
      <dgm:t>
        <a:bodyPr/>
        <a:lstStyle/>
        <a:p>
          <a:endParaRPr lang="nb-NO"/>
        </a:p>
      </dgm:t>
    </dgm:pt>
    <dgm:pt modelId="{52B88862-20E4-482B-93EE-F2F34D0086D8}" type="pres">
      <dgm:prSet presAssocID="{8C9174D0-F019-44CC-8861-9F923D7628C6}" presName="connectorText" presStyleLbl="sibTrans1D1" presStyleIdx="2" presStyleCnt="20"/>
      <dgm:spPr/>
      <dgm:t>
        <a:bodyPr/>
        <a:lstStyle/>
        <a:p>
          <a:endParaRPr lang="nb-NO"/>
        </a:p>
      </dgm:t>
    </dgm:pt>
    <dgm:pt modelId="{B244275C-D356-49A1-A974-17203C9A1AE3}" type="pres">
      <dgm:prSet presAssocID="{B834905E-7880-48F0-A3B7-CCA093A15822}" presName="node" presStyleLbl="node1" presStyleIdx="3" presStyleCnt="21">
        <dgm:presLayoutVars>
          <dgm:bulletEnabled val="1"/>
        </dgm:presLayoutVars>
      </dgm:prSet>
      <dgm:spPr/>
      <dgm:t>
        <a:bodyPr/>
        <a:lstStyle/>
        <a:p>
          <a:endParaRPr lang="nb-NO"/>
        </a:p>
      </dgm:t>
    </dgm:pt>
    <dgm:pt modelId="{5B150DB7-40FB-4919-8533-D0CE9AD991F9}" type="pres">
      <dgm:prSet presAssocID="{02D133C6-8497-41BB-B2C2-A0BBB1CA925E}" presName="sibTrans" presStyleLbl="sibTrans1D1" presStyleIdx="3" presStyleCnt="20"/>
      <dgm:spPr/>
      <dgm:t>
        <a:bodyPr/>
        <a:lstStyle/>
        <a:p>
          <a:endParaRPr lang="nb-NO"/>
        </a:p>
      </dgm:t>
    </dgm:pt>
    <dgm:pt modelId="{638113BC-3DB6-45C0-8E14-19B69AB9D1FE}" type="pres">
      <dgm:prSet presAssocID="{02D133C6-8497-41BB-B2C2-A0BBB1CA925E}" presName="connectorText" presStyleLbl="sibTrans1D1" presStyleIdx="3" presStyleCnt="20"/>
      <dgm:spPr/>
      <dgm:t>
        <a:bodyPr/>
        <a:lstStyle/>
        <a:p>
          <a:endParaRPr lang="nb-NO"/>
        </a:p>
      </dgm:t>
    </dgm:pt>
    <dgm:pt modelId="{35B416F5-5E69-4964-99E7-F66350CB737E}" type="pres">
      <dgm:prSet presAssocID="{C0230AC8-5BFB-4D66-B5A8-A87A23037E58}" presName="node" presStyleLbl="node1" presStyleIdx="4" presStyleCnt="21">
        <dgm:presLayoutVars>
          <dgm:bulletEnabled val="1"/>
        </dgm:presLayoutVars>
      </dgm:prSet>
      <dgm:spPr/>
      <dgm:t>
        <a:bodyPr/>
        <a:lstStyle/>
        <a:p>
          <a:endParaRPr lang="nb-NO"/>
        </a:p>
      </dgm:t>
    </dgm:pt>
    <dgm:pt modelId="{D9FA179C-BC48-419D-BA59-A52FA1B926AE}" type="pres">
      <dgm:prSet presAssocID="{8B7E6F0B-2970-4D9E-923F-939D94AA0A25}" presName="sibTrans" presStyleLbl="sibTrans1D1" presStyleIdx="4" presStyleCnt="20"/>
      <dgm:spPr/>
      <dgm:t>
        <a:bodyPr/>
        <a:lstStyle/>
        <a:p>
          <a:endParaRPr lang="nb-NO"/>
        </a:p>
      </dgm:t>
    </dgm:pt>
    <dgm:pt modelId="{0DB45146-090C-439D-8944-13597536C2CC}" type="pres">
      <dgm:prSet presAssocID="{8B7E6F0B-2970-4D9E-923F-939D94AA0A25}" presName="connectorText" presStyleLbl="sibTrans1D1" presStyleIdx="4" presStyleCnt="20"/>
      <dgm:spPr/>
      <dgm:t>
        <a:bodyPr/>
        <a:lstStyle/>
        <a:p>
          <a:endParaRPr lang="nb-NO"/>
        </a:p>
      </dgm:t>
    </dgm:pt>
    <dgm:pt modelId="{6A4B2216-7E72-4EBE-9BBB-3907317B5376}" type="pres">
      <dgm:prSet presAssocID="{C1C3C56F-C014-44D3-A12A-D15C5EE2B90F}" presName="node" presStyleLbl="node1" presStyleIdx="5" presStyleCnt="21">
        <dgm:presLayoutVars>
          <dgm:bulletEnabled val="1"/>
        </dgm:presLayoutVars>
      </dgm:prSet>
      <dgm:spPr/>
      <dgm:t>
        <a:bodyPr/>
        <a:lstStyle/>
        <a:p>
          <a:endParaRPr lang="nb-NO"/>
        </a:p>
      </dgm:t>
    </dgm:pt>
    <dgm:pt modelId="{212EA6D9-40DC-4277-BC01-752439981B4E}" type="pres">
      <dgm:prSet presAssocID="{2ACC18C9-0824-4BAB-A602-937FF6919603}" presName="sibTrans" presStyleLbl="sibTrans1D1" presStyleIdx="5" presStyleCnt="20"/>
      <dgm:spPr/>
      <dgm:t>
        <a:bodyPr/>
        <a:lstStyle/>
        <a:p>
          <a:endParaRPr lang="nb-NO"/>
        </a:p>
      </dgm:t>
    </dgm:pt>
    <dgm:pt modelId="{711FAF8A-2FF0-4DC8-B43A-70538A5E3C7A}" type="pres">
      <dgm:prSet presAssocID="{2ACC18C9-0824-4BAB-A602-937FF6919603}" presName="connectorText" presStyleLbl="sibTrans1D1" presStyleIdx="5" presStyleCnt="20"/>
      <dgm:spPr/>
      <dgm:t>
        <a:bodyPr/>
        <a:lstStyle/>
        <a:p>
          <a:endParaRPr lang="nb-NO"/>
        </a:p>
      </dgm:t>
    </dgm:pt>
    <dgm:pt modelId="{DA7EBF1F-EE08-49CA-9ABE-5EA3AB871306}" type="pres">
      <dgm:prSet presAssocID="{3BFD1FF6-4969-41F6-BAFE-B21CE1B9D76D}" presName="node" presStyleLbl="node1" presStyleIdx="6" presStyleCnt="21">
        <dgm:presLayoutVars>
          <dgm:bulletEnabled val="1"/>
        </dgm:presLayoutVars>
      </dgm:prSet>
      <dgm:spPr/>
      <dgm:t>
        <a:bodyPr/>
        <a:lstStyle/>
        <a:p>
          <a:endParaRPr lang="nb-NO"/>
        </a:p>
      </dgm:t>
    </dgm:pt>
    <dgm:pt modelId="{48C9088A-8099-47C9-A1FD-E1A06FEB0390}" type="pres">
      <dgm:prSet presAssocID="{737EE7FB-DB84-4BDF-B993-5B05D6E4956D}" presName="sibTrans" presStyleLbl="sibTrans1D1" presStyleIdx="6" presStyleCnt="20"/>
      <dgm:spPr/>
      <dgm:t>
        <a:bodyPr/>
        <a:lstStyle/>
        <a:p>
          <a:endParaRPr lang="nb-NO"/>
        </a:p>
      </dgm:t>
    </dgm:pt>
    <dgm:pt modelId="{50449287-2D37-4044-8930-B62096EB8ACA}" type="pres">
      <dgm:prSet presAssocID="{737EE7FB-DB84-4BDF-B993-5B05D6E4956D}" presName="connectorText" presStyleLbl="sibTrans1D1" presStyleIdx="6" presStyleCnt="20"/>
      <dgm:spPr/>
      <dgm:t>
        <a:bodyPr/>
        <a:lstStyle/>
        <a:p>
          <a:endParaRPr lang="nb-NO"/>
        </a:p>
      </dgm:t>
    </dgm:pt>
    <dgm:pt modelId="{4B5C5502-4D69-4A56-96B3-2292FEE1B7C7}" type="pres">
      <dgm:prSet presAssocID="{51164F7D-7331-4B3B-A20E-F2EB5B48ADAC}" presName="node" presStyleLbl="node1" presStyleIdx="7" presStyleCnt="21">
        <dgm:presLayoutVars>
          <dgm:bulletEnabled val="1"/>
        </dgm:presLayoutVars>
      </dgm:prSet>
      <dgm:spPr/>
      <dgm:t>
        <a:bodyPr/>
        <a:lstStyle/>
        <a:p>
          <a:endParaRPr lang="nb-NO"/>
        </a:p>
      </dgm:t>
    </dgm:pt>
    <dgm:pt modelId="{A1948E15-8439-499C-B8B1-9C2D19917790}" type="pres">
      <dgm:prSet presAssocID="{C9940C56-4C9A-4222-AD54-9CF53997853D}" presName="sibTrans" presStyleLbl="sibTrans1D1" presStyleIdx="7" presStyleCnt="20"/>
      <dgm:spPr/>
      <dgm:t>
        <a:bodyPr/>
        <a:lstStyle/>
        <a:p>
          <a:endParaRPr lang="nb-NO"/>
        </a:p>
      </dgm:t>
    </dgm:pt>
    <dgm:pt modelId="{06CD0F4F-2B3F-4210-910B-68E74D061266}" type="pres">
      <dgm:prSet presAssocID="{C9940C56-4C9A-4222-AD54-9CF53997853D}" presName="connectorText" presStyleLbl="sibTrans1D1" presStyleIdx="7" presStyleCnt="20"/>
      <dgm:spPr/>
      <dgm:t>
        <a:bodyPr/>
        <a:lstStyle/>
        <a:p>
          <a:endParaRPr lang="nb-NO"/>
        </a:p>
      </dgm:t>
    </dgm:pt>
    <dgm:pt modelId="{CC2584A7-5229-483C-9FBB-9064616642F1}" type="pres">
      <dgm:prSet presAssocID="{EEFC1BB0-74B8-4C74-8098-B0F473E0EB6D}" presName="node" presStyleLbl="node1" presStyleIdx="8" presStyleCnt="21">
        <dgm:presLayoutVars>
          <dgm:bulletEnabled val="1"/>
        </dgm:presLayoutVars>
      </dgm:prSet>
      <dgm:spPr/>
      <dgm:t>
        <a:bodyPr/>
        <a:lstStyle/>
        <a:p>
          <a:endParaRPr lang="nb-NO"/>
        </a:p>
      </dgm:t>
    </dgm:pt>
    <dgm:pt modelId="{89DADB70-4935-4D1C-9D45-153A3B021DCF}" type="pres">
      <dgm:prSet presAssocID="{11DD1BBC-DAB4-4618-9505-D9D5829436E5}" presName="sibTrans" presStyleLbl="sibTrans1D1" presStyleIdx="8" presStyleCnt="20"/>
      <dgm:spPr/>
      <dgm:t>
        <a:bodyPr/>
        <a:lstStyle/>
        <a:p>
          <a:endParaRPr lang="nb-NO"/>
        </a:p>
      </dgm:t>
    </dgm:pt>
    <dgm:pt modelId="{69CCA112-93A0-4640-A509-03732E8C46F2}" type="pres">
      <dgm:prSet presAssocID="{11DD1BBC-DAB4-4618-9505-D9D5829436E5}" presName="connectorText" presStyleLbl="sibTrans1D1" presStyleIdx="8" presStyleCnt="20"/>
      <dgm:spPr/>
      <dgm:t>
        <a:bodyPr/>
        <a:lstStyle/>
        <a:p>
          <a:endParaRPr lang="nb-NO"/>
        </a:p>
      </dgm:t>
    </dgm:pt>
    <dgm:pt modelId="{261DA061-00A6-4AC5-B8F4-772A82D5D3F0}" type="pres">
      <dgm:prSet presAssocID="{1EEC379D-90EA-4866-B294-6373E524027E}" presName="node" presStyleLbl="node1" presStyleIdx="9" presStyleCnt="21">
        <dgm:presLayoutVars>
          <dgm:bulletEnabled val="1"/>
        </dgm:presLayoutVars>
      </dgm:prSet>
      <dgm:spPr/>
      <dgm:t>
        <a:bodyPr/>
        <a:lstStyle/>
        <a:p>
          <a:endParaRPr lang="nb-NO"/>
        </a:p>
      </dgm:t>
    </dgm:pt>
    <dgm:pt modelId="{D6EC472E-FAF7-4C07-91F4-EA877CBE7727}" type="pres">
      <dgm:prSet presAssocID="{D6B087E5-BF60-44FA-9065-4C585007649E}" presName="sibTrans" presStyleLbl="sibTrans1D1" presStyleIdx="9" presStyleCnt="20"/>
      <dgm:spPr/>
      <dgm:t>
        <a:bodyPr/>
        <a:lstStyle/>
        <a:p>
          <a:endParaRPr lang="nb-NO"/>
        </a:p>
      </dgm:t>
    </dgm:pt>
    <dgm:pt modelId="{5B1CE415-815B-4D04-BD49-E767C43B4E5D}" type="pres">
      <dgm:prSet presAssocID="{D6B087E5-BF60-44FA-9065-4C585007649E}" presName="connectorText" presStyleLbl="sibTrans1D1" presStyleIdx="9" presStyleCnt="20"/>
      <dgm:spPr/>
      <dgm:t>
        <a:bodyPr/>
        <a:lstStyle/>
        <a:p>
          <a:endParaRPr lang="nb-NO"/>
        </a:p>
      </dgm:t>
    </dgm:pt>
    <dgm:pt modelId="{88B7BFB3-5672-48B4-B504-695982173952}" type="pres">
      <dgm:prSet presAssocID="{9FE40849-9568-487D-97EE-AC3D9AFEF357}" presName="node" presStyleLbl="node1" presStyleIdx="10" presStyleCnt="21">
        <dgm:presLayoutVars>
          <dgm:bulletEnabled val="1"/>
        </dgm:presLayoutVars>
      </dgm:prSet>
      <dgm:spPr/>
      <dgm:t>
        <a:bodyPr/>
        <a:lstStyle/>
        <a:p>
          <a:endParaRPr lang="nb-NO"/>
        </a:p>
      </dgm:t>
    </dgm:pt>
    <dgm:pt modelId="{35B2B412-03F7-44EE-90B9-07DDAA020E09}" type="pres">
      <dgm:prSet presAssocID="{53948587-94D3-45CF-86E6-5AB99A79E56E}" presName="sibTrans" presStyleLbl="sibTrans1D1" presStyleIdx="10" presStyleCnt="20"/>
      <dgm:spPr/>
      <dgm:t>
        <a:bodyPr/>
        <a:lstStyle/>
        <a:p>
          <a:endParaRPr lang="nb-NO"/>
        </a:p>
      </dgm:t>
    </dgm:pt>
    <dgm:pt modelId="{30385FEC-CC6D-4CC6-B866-447759AE92B4}" type="pres">
      <dgm:prSet presAssocID="{53948587-94D3-45CF-86E6-5AB99A79E56E}" presName="connectorText" presStyleLbl="sibTrans1D1" presStyleIdx="10" presStyleCnt="20"/>
      <dgm:spPr/>
      <dgm:t>
        <a:bodyPr/>
        <a:lstStyle/>
        <a:p>
          <a:endParaRPr lang="nb-NO"/>
        </a:p>
      </dgm:t>
    </dgm:pt>
    <dgm:pt modelId="{C755246F-6D0E-44CC-9709-ACA28DB90CBC}" type="pres">
      <dgm:prSet presAssocID="{A27E87D7-45F4-4D36-AC87-AAD62CE13640}" presName="node" presStyleLbl="node1" presStyleIdx="11" presStyleCnt="21">
        <dgm:presLayoutVars>
          <dgm:bulletEnabled val="1"/>
        </dgm:presLayoutVars>
      </dgm:prSet>
      <dgm:spPr/>
      <dgm:t>
        <a:bodyPr/>
        <a:lstStyle/>
        <a:p>
          <a:endParaRPr lang="nb-NO"/>
        </a:p>
      </dgm:t>
    </dgm:pt>
    <dgm:pt modelId="{BD390C3E-4BB6-4767-A814-3B0A94BAACC1}" type="pres">
      <dgm:prSet presAssocID="{E2E9FD7F-D4CA-4806-AD9E-64B099FB865A}" presName="sibTrans" presStyleLbl="sibTrans1D1" presStyleIdx="11" presStyleCnt="20"/>
      <dgm:spPr/>
      <dgm:t>
        <a:bodyPr/>
        <a:lstStyle/>
        <a:p>
          <a:endParaRPr lang="nb-NO"/>
        </a:p>
      </dgm:t>
    </dgm:pt>
    <dgm:pt modelId="{8DFFBA8A-BAE6-4128-8E4D-BB202F03CCD8}" type="pres">
      <dgm:prSet presAssocID="{E2E9FD7F-D4CA-4806-AD9E-64B099FB865A}" presName="connectorText" presStyleLbl="sibTrans1D1" presStyleIdx="11" presStyleCnt="20"/>
      <dgm:spPr/>
      <dgm:t>
        <a:bodyPr/>
        <a:lstStyle/>
        <a:p>
          <a:endParaRPr lang="nb-NO"/>
        </a:p>
      </dgm:t>
    </dgm:pt>
    <dgm:pt modelId="{416CD75D-0F6C-42F8-941E-5DC48753B008}" type="pres">
      <dgm:prSet presAssocID="{DF7B5127-6EF3-40F2-972F-8220E0BCEAE0}" presName="node" presStyleLbl="node1" presStyleIdx="12" presStyleCnt="21">
        <dgm:presLayoutVars>
          <dgm:bulletEnabled val="1"/>
        </dgm:presLayoutVars>
      </dgm:prSet>
      <dgm:spPr/>
      <dgm:t>
        <a:bodyPr/>
        <a:lstStyle/>
        <a:p>
          <a:endParaRPr lang="nb-NO"/>
        </a:p>
      </dgm:t>
    </dgm:pt>
    <dgm:pt modelId="{9FBBB500-3A7F-42F8-93C4-EA6F6679E941}" type="pres">
      <dgm:prSet presAssocID="{34C709EF-B464-4007-80CC-387F19400400}" presName="sibTrans" presStyleLbl="sibTrans1D1" presStyleIdx="12" presStyleCnt="20"/>
      <dgm:spPr/>
      <dgm:t>
        <a:bodyPr/>
        <a:lstStyle/>
        <a:p>
          <a:endParaRPr lang="nb-NO"/>
        </a:p>
      </dgm:t>
    </dgm:pt>
    <dgm:pt modelId="{A2D9F46D-B098-4B07-A6C7-F0385B2FAB86}" type="pres">
      <dgm:prSet presAssocID="{34C709EF-B464-4007-80CC-387F19400400}" presName="connectorText" presStyleLbl="sibTrans1D1" presStyleIdx="12" presStyleCnt="20"/>
      <dgm:spPr/>
      <dgm:t>
        <a:bodyPr/>
        <a:lstStyle/>
        <a:p>
          <a:endParaRPr lang="nb-NO"/>
        </a:p>
      </dgm:t>
    </dgm:pt>
    <dgm:pt modelId="{C00899FF-6D01-4B95-8327-019C3236DE9A}" type="pres">
      <dgm:prSet presAssocID="{9E7B6400-E48B-436B-AF78-25AC9927C81A}" presName="node" presStyleLbl="node1" presStyleIdx="13" presStyleCnt="21">
        <dgm:presLayoutVars>
          <dgm:bulletEnabled val="1"/>
        </dgm:presLayoutVars>
      </dgm:prSet>
      <dgm:spPr/>
      <dgm:t>
        <a:bodyPr/>
        <a:lstStyle/>
        <a:p>
          <a:endParaRPr lang="nb-NO"/>
        </a:p>
      </dgm:t>
    </dgm:pt>
    <dgm:pt modelId="{D4B4B3FC-2271-4DA7-8952-89C52AE93D85}" type="pres">
      <dgm:prSet presAssocID="{65029E49-526F-4764-AA7F-EA2D140716CC}" presName="sibTrans" presStyleLbl="sibTrans1D1" presStyleIdx="13" presStyleCnt="20"/>
      <dgm:spPr/>
      <dgm:t>
        <a:bodyPr/>
        <a:lstStyle/>
        <a:p>
          <a:endParaRPr lang="nb-NO"/>
        </a:p>
      </dgm:t>
    </dgm:pt>
    <dgm:pt modelId="{A5E04435-BB69-4EB9-A8FD-539E1CC1C3E4}" type="pres">
      <dgm:prSet presAssocID="{65029E49-526F-4764-AA7F-EA2D140716CC}" presName="connectorText" presStyleLbl="sibTrans1D1" presStyleIdx="13" presStyleCnt="20"/>
      <dgm:spPr/>
      <dgm:t>
        <a:bodyPr/>
        <a:lstStyle/>
        <a:p>
          <a:endParaRPr lang="nb-NO"/>
        </a:p>
      </dgm:t>
    </dgm:pt>
    <dgm:pt modelId="{8F2365D0-5922-4A35-9D68-C96E0B2F8328}" type="pres">
      <dgm:prSet presAssocID="{09551E4E-9AE1-401B-B1D2-65F782CF0E26}" presName="node" presStyleLbl="node1" presStyleIdx="14" presStyleCnt="21">
        <dgm:presLayoutVars>
          <dgm:bulletEnabled val="1"/>
        </dgm:presLayoutVars>
      </dgm:prSet>
      <dgm:spPr/>
      <dgm:t>
        <a:bodyPr/>
        <a:lstStyle/>
        <a:p>
          <a:endParaRPr lang="nb-NO"/>
        </a:p>
      </dgm:t>
    </dgm:pt>
    <dgm:pt modelId="{8936C9E9-135F-49CF-B1EA-A71B603CC404}" type="pres">
      <dgm:prSet presAssocID="{8E30309E-90BE-4F3E-BE69-58BCEFE763FE}" presName="sibTrans" presStyleLbl="sibTrans1D1" presStyleIdx="14" presStyleCnt="20"/>
      <dgm:spPr/>
      <dgm:t>
        <a:bodyPr/>
        <a:lstStyle/>
        <a:p>
          <a:endParaRPr lang="nb-NO"/>
        </a:p>
      </dgm:t>
    </dgm:pt>
    <dgm:pt modelId="{4144AD22-7799-4279-B8D9-41A871D1701D}" type="pres">
      <dgm:prSet presAssocID="{8E30309E-90BE-4F3E-BE69-58BCEFE763FE}" presName="connectorText" presStyleLbl="sibTrans1D1" presStyleIdx="14" presStyleCnt="20"/>
      <dgm:spPr/>
      <dgm:t>
        <a:bodyPr/>
        <a:lstStyle/>
        <a:p>
          <a:endParaRPr lang="nb-NO"/>
        </a:p>
      </dgm:t>
    </dgm:pt>
    <dgm:pt modelId="{9579C649-729D-447B-A47B-1C58F3CA1E56}" type="pres">
      <dgm:prSet presAssocID="{CC5E73A6-23C7-414C-9B73-F42F6A5B29BD}" presName="node" presStyleLbl="node1" presStyleIdx="15" presStyleCnt="21">
        <dgm:presLayoutVars>
          <dgm:bulletEnabled val="1"/>
        </dgm:presLayoutVars>
      </dgm:prSet>
      <dgm:spPr/>
      <dgm:t>
        <a:bodyPr/>
        <a:lstStyle/>
        <a:p>
          <a:endParaRPr lang="nb-NO"/>
        </a:p>
      </dgm:t>
    </dgm:pt>
    <dgm:pt modelId="{3F2E07B4-622A-4889-9A1D-981E35ED67F8}" type="pres">
      <dgm:prSet presAssocID="{B8570B34-4BF8-4161-A12B-775CD39F7400}" presName="sibTrans" presStyleLbl="sibTrans1D1" presStyleIdx="15" presStyleCnt="20"/>
      <dgm:spPr/>
      <dgm:t>
        <a:bodyPr/>
        <a:lstStyle/>
        <a:p>
          <a:endParaRPr lang="nb-NO"/>
        </a:p>
      </dgm:t>
    </dgm:pt>
    <dgm:pt modelId="{282988D0-E22F-4AC5-BC5F-D5EF8F4E0063}" type="pres">
      <dgm:prSet presAssocID="{B8570B34-4BF8-4161-A12B-775CD39F7400}" presName="connectorText" presStyleLbl="sibTrans1D1" presStyleIdx="15" presStyleCnt="20"/>
      <dgm:spPr/>
      <dgm:t>
        <a:bodyPr/>
        <a:lstStyle/>
        <a:p>
          <a:endParaRPr lang="nb-NO"/>
        </a:p>
      </dgm:t>
    </dgm:pt>
    <dgm:pt modelId="{007130CD-0AA6-44B4-8BD9-87A72F84DBCD}" type="pres">
      <dgm:prSet presAssocID="{307C2BE6-3AC8-4A7D-80BB-6246D4E743E0}" presName="node" presStyleLbl="node1" presStyleIdx="16" presStyleCnt="21">
        <dgm:presLayoutVars>
          <dgm:bulletEnabled val="1"/>
        </dgm:presLayoutVars>
      </dgm:prSet>
      <dgm:spPr/>
      <dgm:t>
        <a:bodyPr/>
        <a:lstStyle/>
        <a:p>
          <a:endParaRPr lang="nb-NO"/>
        </a:p>
      </dgm:t>
    </dgm:pt>
    <dgm:pt modelId="{ED8AE474-0C19-48B1-98ED-19E007C33F1A}" type="pres">
      <dgm:prSet presAssocID="{F49A3979-68A6-4418-90C4-94FD4C752D87}" presName="sibTrans" presStyleLbl="sibTrans1D1" presStyleIdx="16" presStyleCnt="20"/>
      <dgm:spPr/>
      <dgm:t>
        <a:bodyPr/>
        <a:lstStyle/>
        <a:p>
          <a:endParaRPr lang="nb-NO"/>
        </a:p>
      </dgm:t>
    </dgm:pt>
    <dgm:pt modelId="{389AADC9-A55D-44B1-940F-88FF69379E9F}" type="pres">
      <dgm:prSet presAssocID="{F49A3979-68A6-4418-90C4-94FD4C752D87}" presName="connectorText" presStyleLbl="sibTrans1D1" presStyleIdx="16" presStyleCnt="20"/>
      <dgm:spPr/>
      <dgm:t>
        <a:bodyPr/>
        <a:lstStyle/>
        <a:p>
          <a:endParaRPr lang="nb-NO"/>
        </a:p>
      </dgm:t>
    </dgm:pt>
    <dgm:pt modelId="{9E2F6FCF-32A4-46A3-874C-D745871B0711}" type="pres">
      <dgm:prSet presAssocID="{F7532D44-91D8-43D6-BB31-DF021A21463D}" presName="node" presStyleLbl="node1" presStyleIdx="17" presStyleCnt="21">
        <dgm:presLayoutVars>
          <dgm:bulletEnabled val="1"/>
        </dgm:presLayoutVars>
      </dgm:prSet>
      <dgm:spPr/>
      <dgm:t>
        <a:bodyPr/>
        <a:lstStyle/>
        <a:p>
          <a:endParaRPr lang="nb-NO"/>
        </a:p>
      </dgm:t>
    </dgm:pt>
    <dgm:pt modelId="{0648E305-8E66-47D4-87D8-B4659663AA51}" type="pres">
      <dgm:prSet presAssocID="{BD71A96F-60D4-43D8-AC67-344A32EA2188}" presName="sibTrans" presStyleLbl="sibTrans1D1" presStyleIdx="17" presStyleCnt="20"/>
      <dgm:spPr/>
      <dgm:t>
        <a:bodyPr/>
        <a:lstStyle/>
        <a:p>
          <a:endParaRPr lang="nb-NO"/>
        </a:p>
      </dgm:t>
    </dgm:pt>
    <dgm:pt modelId="{7C197601-97F1-4DCF-A50D-C2162263E3A7}" type="pres">
      <dgm:prSet presAssocID="{BD71A96F-60D4-43D8-AC67-344A32EA2188}" presName="connectorText" presStyleLbl="sibTrans1D1" presStyleIdx="17" presStyleCnt="20"/>
      <dgm:spPr/>
      <dgm:t>
        <a:bodyPr/>
        <a:lstStyle/>
        <a:p>
          <a:endParaRPr lang="nb-NO"/>
        </a:p>
      </dgm:t>
    </dgm:pt>
    <dgm:pt modelId="{2C3FA8EE-8AEE-478F-9A53-C7934B28B2B5}" type="pres">
      <dgm:prSet presAssocID="{47CCD9CE-6918-4268-B6AE-3D5991D03057}" presName="node" presStyleLbl="node1" presStyleIdx="18" presStyleCnt="21">
        <dgm:presLayoutVars>
          <dgm:bulletEnabled val="1"/>
        </dgm:presLayoutVars>
      </dgm:prSet>
      <dgm:spPr/>
      <dgm:t>
        <a:bodyPr/>
        <a:lstStyle/>
        <a:p>
          <a:endParaRPr lang="nb-NO"/>
        </a:p>
      </dgm:t>
    </dgm:pt>
    <dgm:pt modelId="{8CD93D58-5872-4839-9FC3-1E1591D85D4F}" type="pres">
      <dgm:prSet presAssocID="{FFDFF824-4F76-4F70-A87E-20E12767CB01}" presName="sibTrans" presStyleLbl="sibTrans1D1" presStyleIdx="18" presStyleCnt="20"/>
      <dgm:spPr/>
      <dgm:t>
        <a:bodyPr/>
        <a:lstStyle/>
        <a:p>
          <a:endParaRPr lang="nb-NO"/>
        </a:p>
      </dgm:t>
    </dgm:pt>
    <dgm:pt modelId="{1A7BC543-18B8-49BB-A319-B568C56C8973}" type="pres">
      <dgm:prSet presAssocID="{FFDFF824-4F76-4F70-A87E-20E12767CB01}" presName="connectorText" presStyleLbl="sibTrans1D1" presStyleIdx="18" presStyleCnt="20"/>
      <dgm:spPr/>
      <dgm:t>
        <a:bodyPr/>
        <a:lstStyle/>
        <a:p>
          <a:endParaRPr lang="nb-NO"/>
        </a:p>
      </dgm:t>
    </dgm:pt>
    <dgm:pt modelId="{595B6517-15CB-4659-A409-BFF77374A0B6}" type="pres">
      <dgm:prSet presAssocID="{0538778E-F7FF-4319-8689-58AD5C7470A3}" presName="node" presStyleLbl="node1" presStyleIdx="19" presStyleCnt="21">
        <dgm:presLayoutVars>
          <dgm:bulletEnabled val="1"/>
        </dgm:presLayoutVars>
      </dgm:prSet>
      <dgm:spPr/>
      <dgm:t>
        <a:bodyPr/>
        <a:lstStyle/>
        <a:p>
          <a:endParaRPr lang="nb-NO"/>
        </a:p>
      </dgm:t>
    </dgm:pt>
    <dgm:pt modelId="{478AE586-6ACD-4342-92CF-957777E81CB4}" type="pres">
      <dgm:prSet presAssocID="{9B35C597-15BD-40DF-964C-8D42088012E1}" presName="sibTrans" presStyleLbl="sibTrans1D1" presStyleIdx="19" presStyleCnt="20"/>
      <dgm:spPr/>
      <dgm:t>
        <a:bodyPr/>
        <a:lstStyle/>
        <a:p>
          <a:endParaRPr lang="nb-NO"/>
        </a:p>
      </dgm:t>
    </dgm:pt>
    <dgm:pt modelId="{3A2F10A5-18D7-4FCD-BA1A-085D9968AE46}" type="pres">
      <dgm:prSet presAssocID="{9B35C597-15BD-40DF-964C-8D42088012E1}" presName="connectorText" presStyleLbl="sibTrans1D1" presStyleIdx="19" presStyleCnt="20"/>
      <dgm:spPr/>
      <dgm:t>
        <a:bodyPr/>
        <a:lstStyle/>
        <a:p>
          <a:endParaRPr lang="nb-NO"/>
        </a:p>
      </dgm:t>
    </dgm:pt>
    <dgm:pt modelId="{1F4247B3-FD74-412F-BDD1-5B61381FFFE3}" type="pres">
      <dgm:prSet presAssocID="{DB0D4AC1-D559-469D-906D-6A7E9399331E}" presName="node" presStyleLbl="node1" presStyleIdx="20" presStyleCnt="21">
        <dgm:presLayoutVars>
          <dgm:bulletEnabled val="1"/>
        </dgm:presLayoutVars>
      </dgm:prSet>
      <dgm:spPr/>
      <dgm:t>
        <a:bodyPr/>
        <a:lstStyle/>
        <a:p>
          <a:endParaRPr lang="nb-NO"/>
        </a:p>
      </dgm:t>
    </dgm:pt>
  </dgm:ptLst>
  <dgm:cxnLst>
    <dgm:cxn modelId="{25F985A1-FB38-4862-AB4C-BD6EB71724E6}" type="presOf" srcId="{D6B087E5-BF60-44FA-9065-4C585007649E}" destId="{D6EC472E-FAF7-4C07-91F4-EA877CBE7727}" srcOrd="0" destOrd="0" presId="urn:microsoft.com/office/officeart/2005/8/layout/bProcess3"/>
    <dgm:cxn modelId="{44DF19D4-1948-4E20-9960-C644FA3CCAC2}" type="presOf" srcId="{E2E9FD7F-D4CA-4806-AD9E-64B099FB865A}" destId="{BD390C3E-4BB6-4767-A814-3B0A94BAACC1}" srcOrd="0" destOrd="0" presId="urn:microsoft.com/office/officeart/2005/8/layout/bProcess3"/>
    <dgm:cxn modelId="{9248AA06-0D38-4548-8040-DA2716989039}" type="presOf" srcId="{EE6A461A-54F8-4AF6-A116-58A7E2F3FEC6}" destId="{073F5C6A-19E8-40EC-8140-90E08F2EF59B}" srcOrd="0" destOrd="0" presId="urn:microsoft.com/office/officeart/2005/8/layout/bProcess3"/>
    <dgm:cxn modelId="{6CCF7639-A510-4FDC-A146-E43A8CDD7427}" srcId="{E8042EBF-DC7E-4F2B-BD3A-B0A21CF9B775}" destId="{8D99BB72-3CD9-4CED-B161-A7F2A237FB34}" srcOrd="0" destOrd="0" parTransId="{0680DF85-F9C1-4B57-9B7B-A8FE08B902B8}" sibTransId="{94BE7ABF-79E3-4469-842E-31E4A70BD05E}"/>
    <dgm:cxn modelId="{5FEDBFD3-EC53-4935-8433-EC419BBC8A87}" type="presOf" srcId="{FFDFF824-4F76-4F70-A87E-20E12767CB01}" destId="{1A7BC543-18B8-49BB-A319-B568C56C8973}" srcOrd="1" destOrd="0" presId="urn:microsoft.com/office/officeart/2005/8/layout/bProcess3"/>
    <dgm:cxn modelId="{CBE50511-E7F6-4756-A6AA-3CC16178C80D}" type="presOf" srcId="{DF7B5127-6EF3-40F2-972F-8220E0BCEAE0}" destId="{416CD75D-0F6C-42F8-941E-5DC48753B008}" srcOrd="0" destOrd="0" presId="urn:microsoft.com/office/officeart/2005/8/layout/bProcess3"/>
    <dgm:cxn modelId="{3CEBADA1-82AF-4745-9D2D-A671A69A320D}" type="presOf" srcId="{51164F7D-7331-4B3B-A20E-F2EB5B48ADAC}" destId="{4B5C5502-4D69-4A56-96B3-2292FEE1B7C7}" srcOrd="0" destOrd="0" presId="urn:microsoft.com/office/officeart/2005/8/layout/bProcess3"/>
    <dgm:cxn modelId="{5FC92D56-C3A1-4C84-A648-092EFED1DB95}" type="presOf" srcId="{8B7E6F0B-2970-4D9E-923F-939D94AA0A25}" destId="{0DB45146-090C-439D-8944-13597536C2CC}" srcOrd="1" destOrd="0" presId="urn:microsoft.com/office/officeart/2005/8/layout/bProcess3"/>
    <dgm:cxn modelId="{D1824D08-FC7A-4C29-A901-1A347D755982}" type="presOf" srcId="{94BE7ABF-79E3-4469-842E-31E4A70BD05E}" destId="{C96C6656-868D-40C8-95AD-0F0B0219EE7A}" srcOrd="0" destOrd="0" presId="urn:microsoft.com/office/officeart/2005/8/layout/bProcess3"/>
    <dgm:cxn modelId="{75FAF8AF-4620-47B1-8291-0D4CF09E1288}" type="presOf" srcId="{E2E9FD7F-D4CA-4806-AD9E-64B099FB865A}" destId="{8DFFBA8A-BAE6-4128-8E4D-BB202F03CCD8}" srcOrd="1" destOrd="0" presId="urn:microsoft.com/office/officeart/2005/8/layout/bProcess3"/>
    <dgm:cxn modelId="{43991841-960A-4855-B8B4-21B8518497D6}" srcId="{E8042EBF-DC7E-4F2B-BD3A-B0A21CF9B775}" destId="{F7532D44-91D8-43D6-BB31-DF021A21463D}" srcOrd="17" destOrd="0" parTransId="{CBF48D38-3384-47A9-AFDE-E53A255D7DB5}" sibTransId="{BD71A96F-60D4-43D8-AC67-344A32EA2188}"/>
    <dgm:cxn modelId="{BE68D77E-9F23-44DB-9D27-FE7EF67C5B0D}" type="presOf" srcId="{9E7B6400-E48B-436B-AF78-25AC9927C81A}" destId="{C00899FF-6D01-4B95-8327-019C3236DE9A}" srcOrd="0" destOrd="0" presId="urn:microsoft.com/office/officeart/2005/8/layout/bProcess3"/>
    <dgm:cxn modelId="{FB27B146-B047-44C2-8D12-682CEF2CF65E}" type="presOf" srcId="{11DD1BBC-DAB4-4618-9505-D9D5829436E5}" destId="{69CCA112-93A0-4640-A509-03732E8C46F2}" srcOrd="1" destOrd="0" presId="urn:microsoft.com/office/officeart/2005/8/layout/bProcess3"/>
    <dgm:cxn modelId="{F22DACFB-7ED4-40E2-B914-FE7E0D85FE13}" type="presOf" srcId="{02D133C6-8497-41BB-B2C2-A0BBB1CA925E}" destId="{5B150DB7-40FB-4919-8533-D0CE9AD991F9}" srcOrd="0" destOrd="0" presId="urn:microsoft.com/office/officeart/2005/8/layout/bProcess3"/>
    <dgm:cxn modelId="{AFAEBF81-B5D3-49A8-BBCA-F01609694DFD}" type="presOf" srcId="{53948587-94D3-45CF-86E6-5AB99A79E56E}" destId="{30385FEC-CC6D-4CC6-B866-447759AE92B4}" srcOrd="1" destOrd="0" presId="urn:microsoft.com/office/officeart/2005/8/layout/bProcess3"/>
    <dgm:cxn modelId="{8DB9152E-7FD1-4DA4-8131-0B90DE52ACC0}" type="presOf" srcId="{4D5B6D2A-0821-4AE0-AB76-724D14866288}" destId="{F3DAE490-45A9-492F-9938-8BD994278514}" srcOrd="0" destOrd="0" presId="urn:microsoft.com/office/officeart/2005/8/layout/bProcess3"/>
    <dgm:cxn modelId="{30DB5E81-D36F-4712-B022-FE93A17C6274}" type="presOf" srcId="{E8042EBF-DC7E-4F2B-BD3A-B0A21CF9B775}" destId="{4F2DFAC0-6B4D-486F-B0E0-B7C554569943}" srcOrd="0" destOrd="0" presId="urn:microsoft.com/office/officeart/2005/8/layout/bProcess3"/>
    <dgm:cxn modelId="{94053643-84C8-4CE5-80C2-4FA18C4747EB}" srcId="{E8042EBF-DC7E-4F2B-BD3A-B0A21CF9B775}" destId="{1EEC379D-90EA-4866-B294-6373E524027E}" srcOrd="9" destOrd="0" parTransId="{50775915-FA32-4A15-81DB-338465102839}" sibTransId="{D6B087E5-BF60-44FA-9065-4C585007649E}"/>
    <dgm:cxn modelId="{7F4328B6-90D2-4BEA-94AF-8D7629CE157B}" type="presOf" srcId="{DB0D4AC1-D559-469D-906D-6A7E9399331E}" destId="{1F4247B3-FD74-412F-BDD1-5B61381FFFE3}" srcOrd="0" destOrd="0" presId="urn:microsoft.com/office/officeart/2005/8/layout/bProcess3"/>
    <dgm:cxn modelId="{1192F3AC-B5DD-4A45-9F80-8F709479F64E}" type="presOf" srcId="{F49A3979-68A6-4418-90C4-94FD4C752D87}" destId="{389AADC9-A55D-44B1-940F-88FF69379E9F}" srcOrd="1" destOrd="0" presId="urn:microsoft.com/office/officeart/2005/8/layout/bProcess3"/>
    <dgm:cxn modelId="{813141A3-6975-4144-AAF2-299AE8E84175}" type="presOf" srcId="{2ACC18C9-0824-4BAB-A602-937FF6919603}" destId="{212EA6D9-40DC-4277-BC01-752439981B4E}" srcOrd="0" destOrd="0" presId="urn:microsoft.com/office/officeart/2005/8/layout/bProcess3"/>
    <dgm:cxn modelId="{DE6689F1-67AD-4C93-B8CE-443E5C2F0242}" type="presOf" srcId="{C0230AC8-5BFB-4D66-B5A8-A87A23037E58}" destId="{35B416F5-5E69-4964-99E7-F66350CB737E}" srcOrd="0" destOrd="0" presId="urn:microsoft.com/office/officeart/2005/8/layout/bProcess3"/>
    <dgm:cxn modelId="{95FF866F-F459-4217-BCEF-001532986207}" type="presOf" srcId="{C9940C56-4C9A-4222-AD54-9CF53997853D}" destId="{06CD0F4F-2B3F-4210-910B-68E74D061266}" srcOrd="1" destOrd="0" presId="urn:microsoft.com/office/officeart/2005/8/layout/bProcess3"/>
    <dgm:cxn modelId="{85873333-24D8-4223-A615-8083D572E929}" type="presOf" srcId="{307C2BE6-3AC8-4A7D-80BB-6246D4E743E0}" destId="{007130CD-0AA6-44B4-8BD9-87A72F84DBCD}" srcOrd="0" destOrd="0" presId="urn:microsoft.com/office/officeart/2005/8/layout/bProcess3"/>
    <dgm:cxn modelId="{06388460-4315-4516-AD7F-802BE840290B}" type="presOf" srcId="{B8570B34-4BF8-4161-A12B-775CD39F7400}" destId="{3F2E07B4-622A-4889-9A1D-981E35ED67F8}" srcOrd="0" destOrd="0" presId="urn:microsoft.com/office/officeart/2005/8/layout/bProcess3"/>
    <dgm:cxn modelId="{2EEA5A46-6C32-4F65-8F19-4965F483BAC2}" type="presOf" srcId="{47CCD9CE-6918-4268-B6AE-3D5991D03057}" destId="{2C3FA8EE-8AEE-478F-9A53-C7934B28B2B5}" srcOrd="0" destOrd="0" presId="urn:microsoft.com/office/officeart/2005/8/layout/bProcess3"/>
    <dgm:cxn modelId="{48996DF6-ADBB-4703-8250-839496748B99}" type="presOf" srcId="{8E30309E-90BE-4F3E-BE69-58BCEFE763FE}" destId="{4144AD22-7799-4279-B8D9-41A871D1701D}" srcOrd="1" destOrd="0" presId="urn:microsoft.com/office/officeart/2005/8/layout/bProcess3"/>
    <dgm:cxn modelId="{896F46F2-DE10-4202-A717-68CA231637C8}" type="presOf" srcId="{34C709EF-B464-4007-80CC-387F19400400}" destId="{A2D9F46D-B098-4B07-A6C7-F0385B2FAB86}" srcOrd="1" destOrd="0" presId="urn:microsoft.com/office/officeart/2005/8/layout/bProcess3"/>
    <dgm:cxn modelId="{E04920E3-2287-456F-A185-36592CA57BB6}" type="presOf" srcId="{11DD1BBC-DAB4-4618-9505-D9D5829436E5}" destId="{89DADB70-4935-4D1C-9D45-153A3B021DCF}" srcOrd="0" destOrd="0" presId="urn:microsoft.com/office/officeart/2005/8/layout/bProcess3"/>
    <dgm:cxn modelId="{39A2C3A6-B9E7-4B79-9F4F-2EB4E33A210A}" srcId="{E8042EBF-DC7E-4F2B-BD3A-B0A21CF9B775}" destId="{C0230AC8-5BFB-4D66-B5A8-A87A23037E58}" srcOrd="4" destOrd="0" parTransId="{0A2FAC6C-0F46-4452-B785-917AABEB5526}" sibTransId="{8B7E6F0B-2970-4D9E-923F-939D94AA0A25}"/>
    <dgm:cxn modelId="{B6752934-47B1-4E94-BB9F-C882D2DE49E4}" type="presOf" srcId="{737EE7FB-DB84-4BDF-B993-5B05D6E4956D}" destId="{48C9088A-8099-47C9-A1FD-E1A06FEB0390}" srcOrd="0" destOrd="0" presId="urn:microsoft.com/office/officeart/2005/8/layout/bProcess3"/>
    <dgm:cxn modelId="{9CA138FA-166A-4FBE-84DF-F8BE4F39DCD0}" type="presOf" srcId="{34C709EF-B464-4007-80CC-387F19400400}" destId="{9FBBB500-3A7F-42F8-93C4-EA6F6679E941}" srcOrd="0" destOrd="0" presId="urn:microsoft.com/office/officeart/2005/8/layout/bProcess3"/>
    <dgm:cxn modelId="{E8D0CEB9-0947-4640-9C41-3BA382EE8801}" srcId="{E8042EBF-DC7E-4F2B-BD3A-B0A21CF9B775}" destId="{B834905E-7880-48F0-A3B7-CCA093A15822}" srcOrd="3" destOrd="0" parTransId="{AB0E0F71-BFBD-4EA5-B751-E6E2342D4E52}" sibTransId="{02D133C6-8497-41BB-B2C2-A0BBB1CA925E}"/>
    <dgm:cxn modelId="{60882529-ED3A-479E-BBFF-4A308AF610B3}" type="presOf" srcId="{B8570B34-4BF8-4161-A12B-775CD39F7400}" destId="{282988D0-E22F-4AC5-BC5F-D5EF8F4E0063}" srcOrd="1" destOrd="0" presId="urn:microsoft.com/office/officeart/2005/8/layout/bProcess3"/>
    <dgm:cxn modelId="{ABF85E54-CE05-4B1D-A82C-4A9D86188248}" type="presOf" srcId="{3BFD1FF6-4969-41F6-BAFE-B21CE1B9D76D}" destId="{DA7EBF1F-EE08-49CA-9ABE-5EA3AB871306}" srcOrd="0" destOrd="0" presId="urn:microsoft.com/office/officeart/2005/8/layout/bProcess3"/>
    <dgm:cxn modelId="{AF25212E-133E-4026-8049-6BAC7E2626D0}" srcId="{E8042EBF-DC7E-4F2B-BD3A-B0A21CF9B775}" destId="{C1C3C56F-C014-44D3-A12A-D15C5EE2B90F}" srcOrd="5" destOrd="0" parTransId="{0B5EF3E9-2757-462B-A314-911D81DC486B}" sibTransId="{2ACC18C9-0824-4BAB-A602-937FF6919603}"/>
    <dgm:cxn modelId="{A46E10D2-57AB-4791-B8DE-F3D75A18ACB1}" type="presOf" srcId="{C1C3C56F-C014-44D3-A12A-D15C5EE2B90F}" destId="{6A4B2216-7E72-4EBE-9BBB-3907317B5376}" srcOrd="0" destOrd="0" presId="urn:microsoft.com/office/officeart/2005/8/layout/bProcess3"/>
    <dgm:cxn modelId="{4B8EB160-1227-4725-9CDB-9F7E5D6C750F}" srcId="{E8042EBF-DC7E-4F2B-BD3A-B0A21CF9B775}" destId="{09551E4E-9AE1-401B-B1D2-65F782CF0E26}" srcOrd="14" destOrd="0" parTransId="{D150CE42-3254-43D7-8005-EEE6C69DE878}" sibTransId="{8E30309E-90BE-4F3E-BE69-58BCEFE763FE}"/>
    <dgm:cxn modelId="{A59D7FC2-556F-4525-B88A-0838B144159A}" srcId="{E8042EBF-DC7E-4F2B-BD3A-B0A21CF9B775}" destId="{0538778E-F7FF-4319-8689-58AD5C7470A3}" srcOrd="19" destOrd="0" parTransId="{7C59FA7F-B824-47DA-95B7-3766586399F1}" sibTransId="{9B35C597-15BD-40DF-964C-8D42088012E1}"/>
    <dgm:cxn modelId="{2CA04FB1-3B61-47A0-BD0F-73C4E365CB24}" type="presOf" srcId="{EEFC1BB0-74B8-4C74-8098-B0F473E0EB6D}" destId="{CC2584A7-5229-483C-9FBB-9064616642F1}" srcOrd="0" destOrd="0" presId="urn:microsoft.com/office/officeart/2005/8/layout/bProcess3"/>
    <dgm:cxn modelId="{E6F2A997-7BA7-4973-8AAD-068454F5E0E8}" srcId="{E8042EBF-DC7E-4F2B-BD3A-B0A21CF9B775}" destId="{DF7B5127-6EF3-40F2-972F-8220E0BCEAE0}" srcOrd="12" destOrd="0" parTransId="{A79F5C1C-CE09-48AE-B9E5-3876D3B48234}" sibTransId="{34C709EF-B464-4007-80CC-387F19400400}"/>
    <dgm:cxn modelId="{FCD97F8B-55DA-4FC3-920F-20AFCC4C8438}" type="presOf" srcId="{0538778E-F7FF-4319-8689-58AD5C7470A3}" destId="{595B6517-15CB-4659-A409-BFF77374A0B6}" srcOrd="0" destOrd="0" presId="urn:microsoft.com/office/officeart/2005/8/layout/bProcess3"/>
    <dgm:cxn modelId="{D392A261-1E17-4243-8BD2-8130E0D9542A}" type="presOf" srcId="{8C9174D0-F019-44CC-8861-9F923D7628C6}" destId="{52B88862-20E4-482B-93EE-F2F34D0086D8}" srcOrd="1" destOrd="0" presId="urn:microsoft.com/office/officeart/2005/8/layout/bProcess3"/>
    <dgm:cxn modelId="{5D55A783-6F41-414D-AFB3-1522C048FF80}" type="presOf" srcId="{94BE7ABF-79E3-4469-842E-31E4A70BD05E}" destId="{67FDB1CF-46AD-499E-A484-1118ADA451DD}" srcOrd="1" destOrd="0" presId="urn:microsoft.com/office/officeart/2005/8/layout/bProcess3"/>
    <dgm:cxn modelId="{48F2EB07-847D-4373-ABEB-657A7E699498}" type="presOf" srcId="{8C9174D0-F019-44CC-8861-9F923D7628C6}" destId="{8637BD28-15B5-4BDA-8AC1-A81887D763FE}" srcOrd="0" destOrd="0" presId="urn:microsoft.com/office/officeart/2005/8/layout/bProcess3"/>
    <dgm:cxn modelId="{A65C484B-5E69-4978-A94F-723B038FA196}" srcId="{E8042EBF-DC7E-4F2B-BD3A-B0A21CF9B775}" destId="{DB0D4AC1-D559-469D-906D-6A7E9399331E}" srcOrd="20" destOrd="0" parTransId="{61322BC5-81AA-4104-A241-5D75E5A33571}" sibTransId="{DC49B94F-63F3-4CD0-8C42-73999CE4F82F}"/>
    <dgm:cxn modelId="{041B1966-2220-415F-96B0-834C9FB6E2A7}" srcId="{E8042EBF-DC7E-4F2B-BD3A-B0A21CF9B775}" destId="{47CCD9CE-6918-4268-B6AE-3D5991D03057}" srcOrd="18" destOrd="0" parTransId="{ADFE8291-943F-4F47-AD94-75B302E340FF}" sibTransId="{FFDFF824-4F76-4F70-A87E-20E12767CB01}"/>
    <dgm:cxn modelId="{D55F5E46-7985-4CD6-922A-58D55A1B5872}" srcId="{E8042EBF-DC7E-4F2B-BD3A-B0A21CF9B775}" destId="{307C2BE6-3AC8-4A7D-80BB-6246D4E743E0}" srcOrd="16" destOrd="0" parTransId="{A60372F6-C827-4F5D-882A-B97B2F300BEF}" sibTransId="{F49A3979-68A6-4418-90C4-94FD4C752D87}"/>
    <dgm:cxn modelId="{98FB630E-5BF7-4DC0-B410-AE2E51BDBB14}" type="presOf" srcId="{C9940C56-4C9A-4222-AD54-9CF53997853D}" destId="{A1948E15-8439-499C-B8B1-9C2D19917790}" srcOrd="0" destOrd="0" presId="urn:microsoft.com/office/officeart/2005/8/layout/bProcess3"/>
    <dgm:cxn modelId="{FE4D8A66-DD3E-4BF9-B2CA-249408C72236}" srcId="{E8042EBF-DC7E-4F2B-BD3A-B0A21CF9B775}" destId="{EEFC1BB0-74B8-4C74-8098-B0F473E0EB6D}" srcOrd="8" destOrd="0" parTransId="{7BBE5C46-50A2-4C37-AB8B-959ABD55A961}" sibTransId="{11DD1BBC-DAB4-4618-9505-D9D5829436E5}"/>
    <dgm:cxn modelId="{72FD19EA-29E4-48DA-B089-CA3F894A0528}" type="presOf" srcId="{BD71A96F-60D4-43D8-AC67-344A32EA2188}" destId="{0648E305-8E66-47D4-87D8-B4659663AA51}" srcOrd="0" destOrd="0" presId="urn:microsoft.com/office/officeart/2005/8/layout/bProcess3"/>
    <dgm:cxn modelId="{DB05B5EF-875E-4EE4-8A50-24A4EB302F1B}" type="presOf" srcId="{65029E49-526F-4764-AA7F-EA2D140716CC}" destId="{D4B4B3FC-2271-4DA7-8952-89C52AE93D85}" srcOrd="0" destOrd="0" presId="urn:microsoft.com/office/officeart/2005/8/layout/bProcess3"/>
    <dgm:cxn modelId="{A9E989B1-C509-4533-863C-13D458FA4477}" type="presOf" srcId="{4D5B6D2A-0821-4AE0-AB76-724D14866288}" destId="{DCBEC8A4-E4E8-4EC9-853E-0A4C1D8C6251}" srcOrd="1" destOrd="0" presId="urn:microsoft.com/office/officeart/2005/8/layout/bProcess3"/>
    <dgm:cxn modelId="{1524DEB7-BCDB-4C74-94BA-CFE2A5D955C7}" type="presOf" srcId="{F7532D44-91D8-43D6-BB31-DF021A21463D}" destId="{9E2F6FCF-32A4-46A3-874C-D745871B0711}" srcOrd="0" destOrd="0" presId="urn:microsoft.com/office/officeart/2005/8/layout/bProcess3"/>
    <dgm:cxn modelId="{381E6E50-E8DC-48D8-A088-F3AEDD9BD28C}" srcId="{E8042EBF-DC7E-4F2B-BD3A-B0A21CF9B775}" destId="{3BFD1FF6-4969-41F6-BAFE-B21CE1B9D76D}" srcOrd="6" destOrd="0" parTransId="{5B406422-97B2-4F34-BD21-4E91B383C556}" sibTransId="{737EE7FB-DB84-4BDF-B993-5B05D6E4956D}"/>
    <dgm:cxn modelId="{E361EB86-F090-4BC5-B81A-1E6C96E1FCA5}" type="presOf" srcId="{BD71A96F-60D4-43D8-AC67-344A32EA2188}" destId="{7C197601-97F1-4DCF-A50D-C2162263E3A7}" srcOrd="1" destOrd="0" presId="urn:microsoft.com/office/officeart/2005/8/layout/bProcess3"/>
    <dgm:cxn modelId="{B20D3B49-0F54-442A-840B-A86C88466201}" type="presOf" srcId="{2ACC18C9-0824-4BAB-A602-937FF6919603}" destId="{711FAF8A-2FF0-4DC8-B43A-70538A5E3C7A}" srcOrd="1" destOrd="0" presId="urn:microsoft.com/office/officeart/2005/8/layout/bProcess3"/>
    <dgm:cxn modelId="{225EF7CD-7155-41E7-A587-2E91E9D807BA}" type="presOf" srcId="{65029E49-526F-4764-AA7F-EA2D140716CC}" destId="{A5E04435-BB69-4EB9-A8FD-539E1CC1C3E4}" srcOrd="1" destOrd="0" presId="urn:microsoft.com/office/officeart/2005/8/layout/bProcess3"/>
    <dgm:cxn modelId="{27B0812F-077F-4D00-B23A-A31942B156D7}" type="presOf" srcId="{8E30309E-90BE-4F3E-BE69-58BCEFE763FE}" destId="{8936C9E9-135F-49CF-B1EA-A71B603CC404}" srcOrd="0" destOrd="0" presId="urn:microsoft.com/office/officeart/2005/8/layout/bProcess3"/>
    <dgm:cxn modelId="{A7EE06FC-8566-4841-8D34-B500B04F2772}" srcId="{E8042EBF-DC7E-4F2B-BD3A-B0A21CF9B775}" destId="{EE6A461A-54F8-4AF6-A116-58A7E2F3FEC6}" srcOrd="1" destOrd="0" parTransId="{06802D66-934B-403D-B0D7-2623B1951B03}" sibTransId="{4D5B6D2A-0821-4AE0-AB76-724D14866288}"/>
    <dgm:cxn modelId="{C52F354A-7BB5-4FFF-95FD-429AAB3FD2A6}" type="presOf" srcId="{CC5E73A6-23C7-414C-9B73-F42F6A5B29BD}" destId="{9579C649-729D-447B-A47B-1C58F3CA1E56}" srcOrd="0" destOrd="0" presId="urn:microsoft.com/office/officeart/2005/8/layout/bProcess3"/>
    <dgm:cxn modelId="{D89A457E-ADD8-4328-BE8D-C4D1A298A379}" srcId="{E8042EBF-DC7E-4F2B-BD3A-B0A21CF9B775}" destId="{9FE40849-9568-487D-97EE-AC3D9AFEF357}" srcOrd="10" destOrd="0" parTransId="{402B4314-94AE-419A-846D-135158E47D22}" sibTransId="{53948587-94D3-45CF-86E6-5AB99A79E56E}"/>
    <dgm:cxn modelId="{5CEB2E48-427F-41AB-958E-574D1CA3D9B9}" type="presOf" srcId="{09551E4E-9AE1-401B-B1D2-65F782CF0E26}" destId="{8F2365D0-5922-4A35-9D68-C96E0B2F8328}" srcOrd="0" destOrd="0" presId="urn:microsoft.com/office/officeart/2005/8/layout/bProcess3"/>
    <dgm:cxn modelId="{172DAA55-9737-47BE-8455-685E9E366E80}" type="presOf" srcId="{8B7E6F0B-2970-4D9E-923F-939D94AA0A25}" destId="{D9FA179C-BC48-419D-BA59-A52FA1B926AE}" srcOrd="0" destOrd="0" presId="urn:microsoft.com/office/officeart/2005/8/layout/bProcess3"/>
    <dgm:cxn modelId="{E7C266F7-2E6F-4469-B698-D772A84E5AD4}" type="presOf" srcId="{B834905E-7880-48F0-A3B7-CCA093A15822}" destId="{B244275C-D356-49A1-A974-17203C9A1AE3}" srcOrd="0" destOrd="0" presId="urn:microsoft.com/office/officeart/2005/8/layout/bProcess3"/>
    <dgm:cxn modelId="{31B95D1F-C673-4177-B013-B9135DC28FB6}" srcId="{E8042EBF-DC7E-4F2B-BD3A-B0A21CF9B775}" destId="{D0CE5B6F-DCC9-4F32-B300-9B89BB7A552D}" srcOrd="2" destOrd="0" parTransId="{ADEBAEBD-48B6-4919-BA26-A83C70F5C70E}" sibTransId="{8C9174D0-F019-44CC-8861-9F923D7628C6}"/>
    <dgm:cxn modelId="{3176408E-663B-4061-8E57-159EBA81D392}" type="presOf" srcId="{02D133C6-8497-41BB-B2C2-A0BBB1CA925E}" destId="{638113BC-3DB6-45C0-8E14-19B69AB9D1FE}" srcOrd="1" destOrd="0" presId="urn:microsoft.com/office/officeart/2005/8/layout/bProcess3"/>
    <dgm:cxn modelId="{0E6AAF21-1280-4DE7-8034-F180958FEA2C}" type="presOf" srcId="{F49A3979-68A6-4418-90C4-94FD4C752D87}" destId="{ED8AE474-0C19-48B1-98ED-19E007C33F1A}" srcOrd="0" destOrd="0" presId="urn:microsoft.com/office/officeart/2005/8/layout/bProcess3"/>
    <dgm:cxn modelId="{55C51C99-8C61-451F-A0B8-C4D333275504}" type="presOf" srcId="{53948587-94D3-45CF-86E6-5AB99A79E56E}" destId="{35B2B412-03F7-44EE-90B9-07DDAA020E09}" srcOrd="0" destOrd="0" presId="urn:microsoft.com/office/officeart/2005/8/layout/bProcess3"/>
    <dgm:cxn modelId="{88356A83-43E5-439E-A954-0A7CED88A41A}" type="presOf" srcId="{9FE40849-9568-487D-97EE-AC3D9AFEF357}" destId="{88B7BFB3-5672-48B4-B504-695982173952}" srcOrd="0" destOrd="0" presId="urn:microsoft.com/office/officeart/2005/8/layout/bProcess3"/>
    <dgm:cxn modelId="{37F6A304-95F4-4A56-A16C-FB69EEC70569}" type="presOf" srcId="{8D99BB72-3CD9-4CED-B161-A7F2A237FB34}" destId="{6A13E167-650A-4AE8-82E5-77DA8DFD82A0}" srcOrd="0" destOrd="0" presId="urn:microsoft.com/office/officeart/2005/8/layout/bProcess3"/>
    <dgm:cxn modelId="{55DA419C-63AC-486C-8664-FE48734C06CF}" type="presOf" srcId="{D6B087E5-BF60-44FA-9065-4C585007649E}" destId="{5B1CE415-815B-4D04-BD49-E767C43B4E5D}" srcOrd="1" destOrd="0" presId="urn:microsoft.com/office/officeart/2005/8/layout/bProcess3"/>
    <dgm:cxn modelId="{84153012-C51A-42CB-90C6-1992DD696122}" type="presOf" srcId="{737EE7FB-DB84-4BDF-B993-5B05D6E4956D}" destId="{50449287-2D37-4044-8930-B62096EB8ACA}" srcOrd="1" destOrd="0" presId="urn:microsoft.com/office/officeart/2005/8/layout/bProcess3"/>
    <dgm:cxn modelId="{121B46CB-46F4-443E-A96A-C3300D7EA716}" srcId="{E8042EBF-DC7E-4F2B-BD3A-B0A21CF9B775}" destId="{CC5E73A6-23C7-414C-9B73-F42F6A5B29BD}" srcOrd="15" destOrd="0" parTransId="{0A29DEAC-7E79-4CB4-9CE2-AD6F9D57BCAE}" sibTransId="{B8570B34-4BF8-4161-A12B-775CD39F7400}"/>
    <dgm:cxn modelId="{6080B01A-68F7-4831-AD3B-567336328D39}" type="presOf" srcId="{9B35C597-15BD-40DF-964C-8D42088012E1}" destId="{3A2F10A5-18D7-4FCD-BA1A-085D9968AE46}" srcOrd="1" destOrd="0" presId="urn:microsoft.com/office/officeart/2005/8/layout/bProcess3"/>
    <dgm:cxn modelId="{A2E652C3-C827-48AD-A382-53EF1AF8C741}" type="presOf" srcId="{1EEC379D-90EA-4866-B294-6373E524027E}" destId="{261DA061-00A6-4AC5-B8F4-772A82D5D3F0}" srcOrd="0" destOrd="0" presId="urn:microsoft.com/office/officeart/2005/8/layout/bProcess3"/>
    <dgm:cxn modelId="{A03175C8-83F7-4D87-BE71-CB489D00D517}" type="presOf" srcId="{D0CE5B6F-DCC9-4F32-B300-9B89BB7A552D}" destId="{05DD9DFF-ADB2-4965-BB0E-E351EF0D69E4}" srcOrd="0" destOrd="0" presId="urn:microsoft.com/office/officeart/2005/8/layout/bProcess3"/>
    <dgm:cxn modelId="{3A7FEF6F-BD87-434D-B86A-2DEBE2C96B19}" srcId="{E8042EBF-DC7E-4F2B-BD3A-B0A21CF9B775}" destId="{51164F7D-7331-4B3B-A20E-F2EB5B48ADAC}" srcOrd="7" destOrd="0" parTransId="{2B6A3B63-A52F-40CC-BE48-4DA1FAE61C14}" sibTransId="{C9940C56-4C9A-4222-AD54-9CF53997853D}"/>
    <dgm:cxn modelId="{30D53FF7-93F1-4891-A2D5-D930DCCCD8D8}" srcId="{E8042EBF-DC7E-4F2B-BD3A-B0A21CF9B775}" destId="{A27E87D7-45F4-4D36-AC87-AAD62CE13640}" srcOrd="11" destOrd="0" parTransId="{A705EAF5-5A12-47AF-9BBB-4D8A66FAACAB}" sibTransId="{E2E9FD7F-D4CA-4806-AD9E-64B099FB865A}"/>
    <dgm:cxn modelId="{0A166426-6397-4593-A2E8-1063DCDB8EF2}" type="presOf" srcId="{A27E87D7-45F4-4D36-AC87-AAD62CE13640}" destId="{C755246F-6D0E-44CC-9709-ACA28DB90CBC}" srcOrd="0" destOrd="0" presId="urn:microsoft.com/office/officeart/2005/8/layout/bProcess3"/>
    <dgm:cxn modelId="{8D8285CF-7A94-4C16-9BD8-B39BD96902E1}" type="presOf" srcId="{9B35C597-15BD-40DF-964C-8D42088012E1}" destId="{478AE586-6ACD-4342-92CF-957777E81CB4}" srcOrd="0" destOrd="0" presId="urn:microsoft.com/office/officeart/2005/8/layout/bProcess3"/>
    <dgm:cxn modelId="{82AC5212-128A-43C4-BEF3-F140EB1F99A3}" srcId="{E8042EBF-DC7E-4F2B-BD3A-B0A21CF9B775}" destId="{9E7B6400-E48B-436B-AF78-25AC9927C81A}" srcOrd="13" destOrd="0" parTransId="{C9A13414-DB51-46FD-B131-9657E51815F8}" sibTransId="{65029E49-526F-4764-AA7F-EA2D140716CC}"/>
    <dgm:cxn modelId="{3DC706E1-0EB3-4D79-9D0B-0C4937EF3D2B}" type="presOf" srcId="{FFDFF824-4F76-4F70-A87E-20E12767CB01}" destId="{8CD93D58-5872-4839-9FC3-1E1591D85D4F}" srcOrd="0" destOrd="0" presId="urn:microsoft.com/office/officeart/2005/8/layout/bProcess3"/>
    <dgm:cxn modelId="{2045760C-D921-43E4-9406-C9B60FD13BA0}" type="presParOf" srcId="{4F2DFAC0-6B4D-486F-B0E0-B7C554569943}" destId="{6A13E167-650A-4AE8-82E5-77DA8DFD82A0}" srcOrd="0" destOrd="0" presId="urn:microsoft.com/office/officeart/2005/8/layout/bProcess3"/>
    <dgm:cxn modelId="{5C2A4642-5B69-4FCA-B6E6-5D0D80AAB8BC}" type="presParOf" srcId="{4F2DFAC0-6B4D-486F-B0E0-B7C554569943}" destId="{C96C6656-868D-40C8-95AD-0F0B0219EE7A}" srcOrd="1" destOrd="0" presId="urn:microsoft.com/office/officeart/2005/8/layout/bProcess3"/>
    <dgm:cxn modelId="{5D9B93AF-34FF-4C9B-90C2-928C8E8A19E0}" type="presParOf" srcId="{C96C6656-868D-40C8-95AD-0F0B0219EE7A}" destId="{67FDB1CF-46AD-499E-A484-1118ADA451DD}" srcOrd="0" destOrd="0" presId="urn:microsoft.com/office/officeart/2005/8/layout/bProcess3"/>
    <dgm:cxn modelId="{C785CBC1-34A8-4408-AEA3-C04EBD5C3028}" type="presParOf" srcId="{4F2DFAC0-6B4D-486F-B0E0-B7C554569943}" destId="{073F5C6A-19E8-40EC-8140-90E08F2EF59B}" srcOrd="2" destOrd="0" presId="urn:microsoft.com/office/officeart/2005/8/layout/bProcess3"/>
    <dgm:cxn modelId="{9798EBFA-9CD0-420B-B9F1-CC997E6D5223}" type="presParOf" srcId="{4F2DFAC0-6B4D-486F-B0E0-B7C554569943}" destId="{F3DAE490-45A9-492F-9938-8BD994278514}" srcOrd="3" destOrd="0" presId="urn:microsoft.com/office/officeart/2005/8/layout/bProcess3"/>
    <dgm:cxn modelId="{7690601A-B934-476A-9F49-FD5C667D94BE}" type="presParOf" srcId="{F3DAE490-45A9-492F-9938-8BD994278514}" destId="{DCBEC8A4-E4E8-4EC9-853E-0A4C1D8C6251}" srcOrd="0" destOrd="0" presId="urn:microsoft.com/office/officeart/2005/8/layout/bProcess3"/>
    <dgm:cxn modelId="{6D66F213-2370-430D-8DC0-A266FE9FC90B}" type="presParOf" srcId="{4F2DFAC0-6B4D-486F-B0E0-B7C554569943}" destId="{05DD9DFF-ADB2-4965-BB0E-E351EF0D69E4}" srcOrd="4" destOrd="0" presId="urn:microsoft.com/office/officeart/2005/8/layout/bProcess3"/>
    <dgm:cxn modelId="{66A7F1F3-DA9A-478A-BF93-9848F2CCB730}" type="presParOf" srcId="{4F2DFAC0-6B4D-486F-B0E0-B7C554569943}" destId="{8637BD28-15B5-4BDA-8AC1-A81887D763FE}" srcOrd="5" destOrd="0" presId="urn:microsoft.com/office/officeart/2005/8/layout/bProcess3"/>
    <dgm:cxn modelId="{CA71ECEF-53C7-484D-983F-831ECFA359B6}" type="presParOf" srcId="{8637BD28-15B5-4BDA-8AC1-A81887D763FE}" destId="{52B88862-20E4-482B-93EE-F2F34D0086D8}" srcOrd="0" destOrd="0" presId="urn:microsoft.com/office/officeart/2005/8/layout/bProcess3"/>
    <dgm:cxn modelId="{69588BF9-E626-40F4-AD16-69EFEAA2181B}" type="presParOf" srcId="{4F2DFAC0-6B4D-486F-B0E0-B7C554569943}" destId="{B244275C-D356-49A1-A974-17203C9A1AE3}" srcOrd="6" destOrd="0" presId="urn:microsoft.com/office/officeart/2005/8/layout/bProcess3"/>
    <dgm:cxn modelId="{ACFB1A17-9912-4952-AEC1-5E0EE44A4DCD}" type="presParOf" srcId="{4F2DFAC0-6B4D-486F-B0E0-B7C554569943}" destId="{5B150DB7-40FB-4919-8533-D0CE9AD991F9}" srcOrd="7" destOrd="0" presId="urn:microsoft.com/office/officeart/2005/8/layout/bProcess3"/>
    <dgm:cxn modelId="{65D033ED-8019-4A51-8596-32DCE3D5AFF1}" type="presParOf" srcId="{5B150DB7-40FB-4919-8533-D0CE9AD991F9}" destId="{638113BC-3DB6-45C0-8E14-19B69AB9D1FE}" srcOrd="0" destOrd="0" presId="urn:microsoft.com/office/officeart/2005/8/layout/bProcess3"/>
    <dgm:cxn modelId="{5B50C482-51A7-405C-AC76-87C43E3A1B5B}" type="presParOf" srcId="{4F2DFAC0-6B4D-486F-B0E0-B7C554569943}" destId="{35B416F5-5E69-4964-99E7-F66350CB737E}" srcOrd="8" destOrd="0" presId="urn:microsoft.com/office/officeart/2005/8/layout/bProcess3"/>
    <dgm:cxn modelId="{4CAB55CA-C141-4CAC-849E-37D7F8477514}" type="presParOf" srcId="{4F2DFAC0-6B4D-486F-B0E0-B7C554569943}" destId="{D9FA179C-BC48-419D-BA59-A52FA1B926AE}" srcOrd="9" destOrd="0" presId="urn:microsoft.com/office/officeart/2005/8/layout/bProcess3"/>
    <dgm:cxn modelId="{20CC5B01-B2F4-43A2-8BCB-928FDC29B01D}" type="presParOf" srcId="{D9FA179C-BC48-419D-BA59-A52FA1B926AE}" destId="{0DB45146-090C-439D-8944-13597536C2CC}" srcOrd="0" destOrd="0" presId="urn:microsoft.com/office/officeart/2005/8/layout/bProcess3"/>
    <dgm:cxn modelId="{332C7E2A-855B-4336-B199-DB0667FE0C66}" type="presParOf" srcId="{4F2DFAC0-6B4D-486F-B0E0-B7C554569943}" destId="{6A4B2216-7E72-4EBE-9BBB-3907317B5376}" srcOrd="10" destOrd="0" presId="urn:microsoft.com/office/officeart/2005/8/layout/bProcess3"/>
    <dgm:cxn modelId="{E823A9F3-4E36-4D8F-82F9-C0B0CBB371DD}" type="presParOf" srcId="{4F2DFAC0-6B4D-486F-B0E0-B7C554569943}" destId="{212EA6D9-40DC-4277-BC01-752439981B4E}" srcOrd="11" destOrd="0" presId="urn:microsoft.com/office/officeart/2005/8/layout/bProcess3"/>
    <dgm:cxn modelId="{5E7BD047-F4B3-49A1-87C8-6D7139F33DF5}" type="presParOf" srcId="{212EA6D9-40DC-4277-BC01-752439981B4E}" destId="{711FAF8A-2FF0-4DC8-B43A-70538A5E3C7A}" srcOrd="0" destOrd="0" presId="urn:microsoft.com/office/officeart/2005/8/layout/bProcess3"/>
    <dgm:cxn modelId="{10E6394B-4F9E-434D-A0C5-4065D58CE1B1}" type="presParOf" srcId="{4F2DFAC0-6B4D-486F-B0E0-B7C554569943}" destId="{DA7EBF1F-EE08-49CA-9ABE-5EA3AB871306}" srcOrd="12" destOrd="0" presId="urn:microsoft.com/office/officeart/2005/8/layout/bProcess3"/>
    <dgm:cxn modelId="{FE9366C2-5743-4F71-918F-8F32B9C77506}" type="presParOf" srcId="{4F2DFAC0-6B4D-486F-B0E0-B7C554569943}" destId="{48C9088A-8099-47C9-A1FD-E1A06FEB0390}" srcOrd="13" destOrd="0" presId="urn:microsoft.com/office/officeart/2005/8/layout/bProcess3"/>
    <dgm:cxn modelId="{8CF79508-7104-42C0-BD63-82D82DC371EC}" type="presParOf" srcId="{48C9088A-8099-47C9-A1FD-E1A06FEB0390}" destId="{50449287-2D37-4044-8930-B62096EB8ACA}" srcOrd="0" destOrd="0" presId="urn:microsoft.com/office/officeart/2005/8/layout/bProcess3"/>
    <dgm:cxn modelId="{7CA31409-879F-450A-AD63-67B04159D2A4}" type="presParOf" srcId="{4F2DFAC0-6B4D-486F-B0E0-B7C554569943}" destId="{4B5C5502-4D69-4A56-96B3-2292FEE1B7C7}" srcOrd="14" destOrd="0" presId="urn:microsoft.com/office/officeart/2005/8/layout/bProcess3"/>
    <dgm:cxn modelId="{E5041096-F9EF-42DB-ACBD-65EC939DFB39}" type="presParOf" srcId="{4F2DFAC0-6B4D-486F-B0E0-B7C554569943}" destId="{A1948E15-8439-499C-B8B1-9C2D19917790}" srcOrd="15" destOrd="0" presId="urn:microsoft.com/office/officeart/2005/8/layout/bProcess3"/>
    <dgm:cxn modelId="{84C40D7B-E702-4AF1-A882-B35919CCA288}" type="presParOf" srcId="{A1948E15-8439-499C-B8B1-9C2D19917790}" destId="{06CD0F4F-2B3F-4210-910B-68E74D061266}" srcOrd="0" destOrd="0" presId="urn:microsoft.com/office/officeart/2005/8/layout/bProcess3"/>
    <dgm:cxn modelId="{F8D304F6-AE60-4128-BFB5-E2AE574E03A3}" type="presParOf" srcId="{4F2DFAC0-6B4D-486F-B0E0-B7C554569943}" destId="{CC2584A7-5229-483C-9FBB-9064616642F1}" srcOrd="16" destOrd="0" presId="urn:microsoft.com/office/officeart/2005/8/layout/bProcess3"/>
    <dgm:cxn modelId="{D1FAABBE-CD7E-4391-9C5F-89FC668555B1}" type="presParOf" srcId="{4F2DFAC0-6B4D-486F-B0E0-B7C554569943}" destId="{89DADB70-4935-4D1C-9D45-153A3B021DCF}" srcOrd="17" destOrd="0" presId="urn:microsoft.com/office/officeart/2005/8/layout/bProcess3"/>
    <dgm:cxn modelId="{88057301-752F-41FD-881F-33A56A1B8037}" type="presParOf" srcId="{89DADB70-4935-4D1C-9D45-153A3B021DCF}" destId="{69CCA112-93A0-4640-A509-03732E8C46F2}" srcOrd="0" destOrd="0" presId="urn:microsoft.com/office/officeart/2005/8/layout/bProcess3"/>
    <dgm:cxn modelId="{98A410AC-D2E6-41B6-BD6D-97997073A8C6}" type="presParOf" srcId="{4F2DFAC0-6B4D-486F-B0E0-B7C554569943}" destId="{261DA061-00A6-4AC5-B8F4-772A82D5D3F0}" srcOrd="18" destOrd="0" presId="urn:microsoft.com/office/officeart/2005/8/layout/bProcess3"/>
    <dgm:cxn modelId="{FC494100-7BFC-4EB5-B21A-768E1ED73C7E}" type="presParOf" srcId="{4F2DFAC0-6B4D-486F-B0E0-B7C554569943}" destId="{D6EC472E-FAF7-4C07-91F4-EA877CBE7727}" srcOrd="19" destOrd="0" presId="urn:microsoft.com/office/officeart/2005/8/layout/bProcess3"/>
    <dgm:cxn modelId="{EB259CBF-89D6-440E-8CE8-2A285BD95663}" type="presParOf" srcId="{D6EC472E-FAF7-4C07-91F4-EA877CBE7727}" destId="{5B1CE415-815B-4D04-BD49-E767C43B4E5D}" srcOrd="0" destOrd="0" presId="urn:microsoft.com/office/officeart/2005/8/layout/bProcess3"/>
    <dgm:cxn modelId="{85C344F5-2AC8-4D27-B52E-3D7977AB7883}" type="presParOf" srcId="{4F2DFAC0-6B4D-486F-B0E0-B7C554569943}" destId="{88B7BFB3-5672-48B4-B504-695982173952}" srcOrd="20" destOrd="0" presId="urn:microsoft.com/office/officeart/2005/8/layout/bProcess3"/>
    <dgm:cxn modelId="{684148BE-A025-4AD1-8917-77081B092B43}" type="presParOf" srcId="{4F2DFAC0-6B4D-486F-B0E0-B7C554569943}" destId="{35B2B412-03F7-44EE-90B9-07DDAA020E09}" srcOrd="21" destOrd="0" presId="urn:microsoft.com/office/officeart/2005/8/layout/bProcess3"/>
    <dgm:cxn modelId="{9D4A2E15-E858-4B8D-A88C-5C7A23E8F8FD}" type="presParOf" srcId="{35B2B412-03F7-44EE-90B9-07DDAA020E09}" destId="{30385FEC-CC6D-4CC6-B866-447759AE92B4}" srcOrd="0" destOrd="0" presId="urn:microsoft.com/office/officeart/2005/8/layout/bProcess3"/>
    <dgm:cxn modelId="{0E42B473-A6A1-445B-A683-AB2907CE055D}" type="presParOf" srcId="{4F2DFAC0-6B4D-486F-B0E0-B7C554569943}" destId="{C755246F-6D0E-44CC-9709-ACA28DB90CBC}" srcOrd="22" destOrd="0" presId="urn:microsoft.com/office/officeart/2005/8/layout/bProcess3"/>
    <dgm:cxn modelId="{D5CBFFBB-6EE8-4AE7-9D19-B098546379DC}" type="presParOf" srcId="{4F2DFAC0-6B4D-486F-B0E0-B7C554569943}" destId="{BD390C3E-4BB6-4767-A814-3B0A94BAACC1}" srcOrd="23" destOrd="0" presId="urn:microsoft.com/office/officeart/2005/8/layout/bProcess3"/>
    <dgm:cxn modelId="{B746DEDE-5EBF-4C0F-9AB2-F2E5AF082CBC}" type="presParOf" srcId="{BD390C3E-4BB6-4767-A814-3B0A94BAACC1}" destId="{8DFFBA8A-BAE6-4128-8E4D-BB202F03CCD8}" srcOrd="0" destOrd="0" presId="urn:microsoft.com/office/officeart/2005/8/layout/bProcess3"/>
    <dgm:cxn modelId="{24680057-BA53-40D7-B670-92610C71085A}" type="presParOf" srcId="{4F2DFAC0-6B4D-486F-B0E0-B7C554569943}" destId="{416CD75D-0F6C-42F8-941E-5DC48753B008}" srcOrd="24" destOrd="0" presId="urn:microsoft.com/office/officeart/2005/8/layout/bProcess3"/>
    <dgm:cxn modelId="{A81A3E4C-1795-4A00-A601-C055A1EA5A76}" type="presParOf" srcId="{4F2DFAC0-6B4D-486F-B0E0-B7C554569943}" destId="{9FBBB500-3A7F-42F8-93C4-EA6F6679E941}" srcOrd="25" destOrd="0" presId="urn:microsoft.com/office/officeart/2005/8/layout/bProcess3"/>
    <dgm:cxn modelId="{52D8D615-A099-4642-83BF-14C94CE1C282}" type="presParOf" srcId="{9FBBB500-3A7F-42F8-93C4-EA6F6679E941}" destId="{A2D9F46D-B098-4B07-A6C7-F0385B2FAB86}" srcOrd="0" destOrd="0" presId="urn:microsoft.com/office/officeart/2005/8/layout/bProcess3"/>
    <dgm:cxn modelId="{0D424A07-A9C9-44AD-91D1-F59D2CF0BC4C}" type="presParOf" srcId="{4F2DFAC0-6B4D-486F-B0E0-B7C554569943}" destId="{C00899FF-6D01-4B95-8327-019C3236DE9A}" srcOrd="26" destOrd="0" presId="urn:microsoft.com/office/officeart/2005/8/layout/bProcess3"/>
    <dgm:cxn modelId="{0FFD9A5B-3F06-41A0-8258-7017A3A51EF2}" type="presParOf" srcId="{4F2DFAC0-6B4D-486F-B0E0-B7C554569943}" destId="{D4B4B3FC-2271-4DA7-8952-89C52AE93D85}" srcOrd="27" destOrd="0" presId="urn:microsoft.com/office/officeart/2005/8/layout/bProcess3"/>
    <dgm:cxn modelId="{7BB8196A-90BD-41F4-A752-863FD6A1AB27}" type="presParOf" srcId="{D4B4B3FC-2271-4DA7-8952-89C52AE93D85}" destId="{A5E04435-BB69-4EB9-A8FD-539E1CC1C3E4}" srcOrd="0" destOrd="0" presId="urn:microsoft.com/office/officeart/2005/8/layout/bProcess3"/>
    <dgm:cxn modelId="{8AC9D1CB-021A-4C54-ADEA-75A1BD2C688C}" type="presParOf" srcId="{4F2DFAC0-6B4D-486F-B0E0-B7C554569943}" destId="{8F2365D0-5922-4A35-9D68-C96E0B2F8328}" srcOrd="28" destOrd="0" presId="urn:microsoft.com/office/officeart/2005/8/layout/bProcess3"/>
    <dgm:cxn modelId="{5B2C2234-92B4-4FF8-A852-B296672110E6}" type="presParOf" srcId="{4F2DFAC0-6B4D-486F-B0E0-B7C554569943}" destId="{8936C9E9-135F-49CF-B1EA-A71B603CC404}" srcOrd="29" destOrd="0" presId="urn:microsoft.com/office/officeart/2005/8/layout/bProcess3"/>
    <dgm:cxn modelId="{90B17D87-96D6-43A5-829E-DE4F247AC9CD}" type="presParOf" srcId="{8936C9E9-135F-49CF-B1EA-A71B603CC404}" destId="{4144AD22-7799-4279-B8D9-41A871D1701D}" srcOrd="0" destOrd="0" presId="urn:microsoft.com/office/officeart/2005/8/layout/bProcess3"/>
    <dgm:cxn modelId="{3888CD03-5361-442C-A9EB-1F51B35179E5}" type="presParOf" srcId="{4F2DFAC0-6B4D-486F-B0E0-B7C554569943}" destId="{9579C649-729D-447B-A47B-1C58F3CA1E56}" srcOrd="30" destOrd="0" presId="urn:microsoft.com/office/officeart/2005/8/layout/bProcess3"/>
    <dgm:cxn modelId="{110AB07C-0BCD-48E0-9A59-8ECE6214A180}" type="presParOf" srcId="{4F2DFAC0-6B4D-486F-B0E0-B7C554569943}" destId="{3F2E07B4-622A-4889-9A1D-981E35ED67F8}" srcOrd="31" destOrd="0" presId="urn:microsoft.com/office/officeart/2005/8/layout/bProcess3"/>
    <dgm:cxn modelId="{9A6330CA-14E7-4FD9-A003-C4BE99205F2B}" type="presParOf" srcId="{3F2E07B4-622A-4889-9A1D-981E35ED67F8}" destId="{282988D0-E22F-4AC5-BC5F-D5EF8F4E0063}" srcOrd="0" destOrd="0" presId="urn:microsoft.com/office/officeart/2005/8/layout/bProcess3"/>
    <dgm:cxn modelId="{0AB71D6E-6BC8-4615-AC5F-7C83F886D458}" type="presParOf" srcId="{4F2DFAC0-6B4D-486F-B0E0-B7C554569943}" destId="{007130CD-0AA6-44B4-8BD9-87A72F84DBCD}" srcOrd="32" destOrd="0" presId="urn:microsoft.com/office/officeart/2005/8/layout/bProcess3"/>
    <dgm:cxn modelId="{A6496268-A5A7-4C2F-B541-41F829C0A804}" type="presParOf" srcId="{4F2DFAC0-6B4D-486F-B0E0-B7C554569943}" destId="{ED8AE474-0C19-48B1-98ED-19E007C33F1A}" srcOrd="33" destOrd="0" presId="urn:microsoft.com/office/officeart/2005/8/layout/bProcess3"/>
    <dgm:cxn modelId="{DCBAE8A0-DCC4-4B7D-92CE-46AC161F3226}" type="presParOf" srcId="{ED8AE474-0C19-48B1-98ED-19E007C33F1A}" destId="{389AADC9-A55D-44B1-940F-88FF69379E9F}" srcOrd="0" destOrd="0" presId="urn:microsoft.com/office/officeart/2005/8/layout/bProcess3"/>
    <dgm:cxn modelId="{DA4B2657-AAA5-4A79-9B1C-CCE7AC14576F}" type="presParOf" srcId="{4F2DFAC0-6B4D-486F-B0E0-B7C554569943}" destId="{9E2F6FCF-32A4-46A3-874C-D745871B0711}" srcOrd="34" destOrd="0" presId="urn:microsoft.com/office/officeart/2005/8/layout/bProcess3"/>
    <dgm:cxn modelId="{A8A72D64-9F08-47C2-B7D5-A5590E7C7802}" type="presParOf" srcId="{4F2DFAC0-6B4D-486F-B0E0-B7C554569943}" destId="{0648E305-8E66-47D4-87D8-B4659663AA51}" srcOrd="35" destOrd="0" presId="urn:microsoft.com/office/officeart/2005/8/layout/bProcess3"/>
    <dgm:cxn modelId="{39789533-D8E1-4A82-B592-34D0B9E2C0EF}" type="presParOf" srcId="{0648E305-8E66-47D4-87D8-B4659663AA51}" destId="{7C197601-97F1-4DCF-A50D-C2162263E3A7}" srcOrd="0" destOrd="0" presId="urn:microsoft.com/office/officeart/2005/8/layout/bProcess3"/>
    <dgm:cxn modelId="{9925FBBB-8ECB-4D13-8569-3C0CD7189DB8}" type="presParOf" srcId="{4F2DFAC0-6B4D-486F-B0E0-B7C554569943}" destId="{2C3FA8EE-8AEE-478F-9A53-C7934B28B2B5}" srcOrd="36" destOrd="0" presId="urn:microsoft.com/office/officeart/2005/8/layout/bProcess3"/>
    <dgm:cxn modelId="{1A80C034-B3C0-4A05-93DD-346E9D39BFB6}" type="presParOf" srcId="{4F2DFAC0-6B4D-486F-B0E0-B7C554569943}" destId="{8CD93D58-5872-4839-9FC3-1E1591D85D4F}" srcOrd="37" destOrd="0" presId="urn:microsoft.com/office/officeart/2005/8/layout/bProcess3"/>
    <dgm:cxn modelId="{AC9A7397-6E16-47C8-A4AA-DE82481F41E2}" type="presParOf" srcId="{8CD93D58-5872-4839-9FC3-1E1591D85D4F}" destId="{1A7BC543-18B8-49BB-A319-B568C56C8973}" srcOrd="0" destOrd="0" presId="urn:microsoft.com/office/officeart/2005/8/layout/bProcess3"/>
    <dgm:cxn modelId="{2B7F2AEB-A415-402F-A058-FEFC5344D086}" type="presParOf" srcId="{4F2DFAC0-6B4D-486F-B0E0-B7C554569943}" destId="{595B6517-15CB-4659-A409-BFF77374A0B6}" srcOrd="38" destOrd="0" presId="urn:microsoft.com/office/officeart/2005/8/layout/bProcess3"/>
    <dgm:cxn modelId="{D28D66A8-CB3C-4D5D-9B98-E70BD1587D78}" type="presParOf" srcId="{4F2DFAC0-6B4D-486F-B0E0-B7C554569943}" destId="{478AE586-6ACD-4342-92CF-957777E81CB4}" srcOrd="39" destOrd="0" presId="urn:microsoft.com/office/officeart/2005/8/layout/bProcess3"/>
    <dgm:cxn modelId="{8FDA0261-8CC6-4942-AE46-786F1E30DA5B}" type="presParOf" srcId="{478AE586-6ACD-4342-92CF-957777E81CB4}" destId="{3A2F10A5-18D7-4FCD-BA1A-085D9968AE46}" srcOrd="0" destOrd="0" presId="urn:microsoft.com/office/officeart/2005/8/layout/bProcess3"/>
    <dgm:cxn modelId="{9BF8B041-26B1-462F-8E03-8767B56F86D1}" type="presParOf" srcId="{4F2DFAC0-6B4D-486F-B0E0-B7C554569943}" destId="{1F4247B3-FD74-412F-BDD1-5B61381FFFE3}" srcOrd="4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F3241F-4B66-4907-B9BE-40404C716321}">
      <dsp:nvSpPr>
        <dsp:cNvPr id="0" name=""/>
        <dsp:cNvSpPr/>
      </dsp:nvSpPr>
      <dsp:spPr>
        <a:xfrm rot="5400000">
          <a:off x="1012978" y="845836"/>
          <a:ext cx="736118" cy="838045"/>
        </a:xfrm>
        <a:prstGeom prst="bentUpArrow">
          <a:avLst>
            <a:gd name="adj1" fmla="val 32840"/>
            <a:gd name="adj2" fmla="val 25000"/>
            <a:gd name="adj3" fmla="val 3578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2209AFEB-5D01-487D-B925-DB161C7DF643}">
      <dsp:nvSpPr>
        <dsp:cNvPr id="0" name=""/>
        <dsp:cNvSpPr/>
      </dsp:nvSpPr>
      <dsp:spPr>
        <a:xfrm>
          <a:off x="817951" y="29833"/>
          <a:ext cx="1239190" cy="867393"/>
        </a:xfrm>
        <a:prstGeom prst="roundRect">
          <a:avLst>
            <a:gd name="adj" fmla="val 1667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b-NO" sz="1100" kern="1200" dirty="0" smtClean="0"/>
            <a:t>Sak med behov for tolk.</a:t>
          </a:r>
          <a:endParaRPr lang="nb-NO" sz="1100" kern="1200" dirty="0"/>
        </a:p>
      </dsp:txBody>
      <dsp:txXfrm>
        <a:off x="860301" y="72183"/>
        <a:ext cx="1154490" cy="782693"/>
      </dsp:txXfrm>
    </dsp:sp>
    <dsp:sp modelId="{2ECCF473-2AEB-4D9B-9AAB-291E80BD89F5}">
      <dsp:nvSpPr>
        <dsp:cNvPr id="0" name=""/>
        <dsp:cNvSpPr/>
      </dsp:nvSpPr>
      <dsp:spPr>
        <a:xfrm>
          <a:off x="2057142" y="112559"/>
          <a:ext cx="901269" cy="701065"/>
        </a:xfrm>
        <a:prstGeom prst="rect">
          <a:avLst/>
        </a:prstGeom>
        <a:noFill/>
        <a:ln>
          <a:noFill/>
        </a:ln>
        <a:effectLst/>
      </dsp:spPr>
      <dsp:style>
        <a:lnRef idx="0">
          <a:scrgbClr r="0" g="0" b="0"/>
        </a:lnRef>
        <a:fillRef idx="0">
          <a:scrgbClr r="0" g="0" b="0"/>
        </a:fillRef>
        <a:effectRef idx="0">
          <a:scrgbClr r="0" g="0" b="0"/>
        </a:effectRef>
        <a:fontRef idx="minor"/>
      </dsp:style>
    </dsp:sp>
    <dsp:sp modelId="{DC5E39D8-342F-429A-9BED-BF5176260E2C}">
      <dsp:nvSpPr>
        <dsp:cNvPr id="0" name=""/>
        <dsp:cNvSpPr/>
      </dsp:nvSpPr>
      <dsp:spPr>
        <a:xfrm rot="5400000">
          <a:off x="2040398" y="1820204"/>
          <a:ext cx="736118" cy="838045"/>
        </a:xfrm>
        <a:prstGeom prst="bentUpArrow">
          <a:avLst>
            <a:gd name="adj1" fmla="val 32840"/>
            <a:gd name="adj2" fmla="val 25000"/>
            <a:gd name="adj3" fmla="val 3578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5058B18A-8DD4-497F-A379-F4F2C1CBA786}">
      <dsp:nvSpPr>
        <dsp:cNvPr id="0" name=""/>
        <dsp:cNvSpPr/>
      </dsp:nvSpPr>
      <dsp:spPr>
        <a:xfrm>
          <a:off x="1845372" y="1004202"/>
          <a:ext cx="1239190" cy="867393"/>
        </a:xfrm>
        <a:prstGeom prst="roundRect">
          <a:avLst>
            <a:gd name="adj" fmla="val 1667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b-NO" sz="1100" kern="1200" dirty="0" smtClean="0"/>
            <a:t>Ringe en tolk</a:t>
          </a:r>
          <a:endParaRPr lang="nb-NO" sz="1100" kern="1200" dirty="0"/>
        </a:p>
      </dsp:txBody>
      <dsp:txXfrm>
        <a:off x="1887722" y="1046552"/>
        <a:ext cx="1154490" cy="782693"/>
      </dsp:txXfrm>
    </dsp:sp>
    <dsp:sp modelId="{B359B258-B305-4EC5-928D-C59B6C66D482}">
      <dsp:nvSpPr>
        <dsp:cNvPr id="0" name=""/>
        <dsp:cNvSpPr/>
      </dsp:nvSpPr>
      <dsp:spPr>
        <a:xfrm>
          <a:off x="3084562" y="1086928"/>
          <a:ext cx="901269" cy="701065"/>
        </a:xfrm>
        <a:prstGeom prst="rect">
          <a:avLst/>
        </a:prstGeom>
        <a:noFill/>
        <a:ln>
          <a:noFill/>
        </a:ln>
        <a:effectLst/>
      </dsp:spPr>
      <dsp:style>
        <a:lnRef idx="0">
          <a:scrgbClr r="0" g="0" b="0"/>
        </a:lnRef>
        <a:fillRef idx="0">
          <a:scrgbClr r="0" g="0" b="0"/>
        </a:fillRef>
        <a:effectRef idx="0">
          <a:scrgbClr r="0" g="0" b="0"/>
        </a:effectRef>
        <a:fontRef idx="minor"/>
      </dsp:style>
    </dsp:sp>
    <dsp:sp modelId="{4322F5CF-4F80-43AB-B5C4-D2DF1D598660}">
      <dsp:nvSpPr>
        <dsp:cNvPr id="0" name=""/>
        <dsp:cNvSpPr/>
      </dsp:nvSpPr>
      <dsp:spPr>
        <a:xfrm rot="5400000">
          <a:off x="3067819" y="2794573"/>
          <a:ext cx="736118" cy="838045"/>
        </a:xfrm>
        <a:prstGeom prst="bentUpArrow">
          <a:avLst>
            <a:gd name="adj1" fmla="val 32840"/>
            <a:gd name="adj2" fmla="val 25000"/>
            <a:gd name="adj3" fmla="val 3578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0A6C93B2-7ADC-4172-8170-E7B697C80541}">
      <dsp:nvSpPr>
        <dsp:cNvPr id="0" name=""/>
        <dsp:cNvSpPr/>
      </dsp:nvSpPr>
      <dsp:spPr>
        <a:xfrm>
          <a:off x="2872792" y="1978571"/>
          <a:ext cx="1239190" cy="867393"/>
        </a:xfrm>
        <a:prstGeom prst="roundRect">
          <a:avLst>
            <a:gd name="adj" fmla="val 1667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b-NO" sz="1100" kern="1200" dirty="0" smtClean="0"/>
            <a:t>Tolken bekrefter at vedkommende kan ta oppdraget</a:t>
          </a:r>
          <a:endParaRPr lang="nb-NO" sz="1100" kern="1200" dirty="0"/>
        </a:p>
      </dsp:txBody>
      <dsp:txXfrm>
        <a:off x="2915142" y="2020921"/>
        <a:ext cx="1154490" cy="782693"/>
      </dsp:txXfrm>
    </dsp:sp>
    <dsp:sp modelId="{CADB50B2-2D5F-49F7-B9A8-C6712E7DC424}">
      <dsp:nvSpPr>
        <dsp:cNvPr id="0" name=""/>
        <dsp:cNvSpPr/>
      </dsp:nvSpPr>
      <dsp:spPr>
        <a:xfrm>
          <a:off x="4111983" y="2061297"/>
          <a:ext cx="901269" cy="701065"/>
        </a:xfrm>
        <a:prstGeom prst="rect">
          <a:avLst/>
        </a:prstGeom>
        <a:noFill/>
        <a:ln>
          <a:noFill/>
        </a:ln>
        <a:effectLst/>
      </dsp:spPr>
      <dsp:style>
        <a:lnRef idx="0">
          <a:scrgbClr r="0" g="0" b="0"/>
        </a:lnRef>
        <a:fillRef idx="0">
          <a:scrgbClr r="0" g="0" b="0"/>
        </a:fillRef>
        <a:effectRef idx="0">
          <a:scrgbClr r="0" g="0" b="0"/>
        </a:effectRef>
        <a:fontRef idx="minor"/>
      </dsp:style>
    </dsp:sp>
    <dsp:sp modelId="{44C1E40C-B801-48DC-8880-24039D589E7C}">
      <dsp:nvSpPr>
        <dsp:cNvPr id="0" name=""/>
        <dsp:cNvSpPr/>
      </dsp:nvSpPr>
      <dsp:spPr>
        <a:xfrm rot="5400000">
          <a:off x="4095240" y="3768942"/>
          <a:ext cx="736118" cy="838045"/>
        </a:xfrm>
        <a:prstGeom prst="bentUpArrow">
          <a:avLst>
            <a:gd name="adj1" fmla="val 32840"/>
            <a:gd name="adj2" fmla="val 25000"/>
            <a:gd name="adj3" fmla="val 35780"/>
          </a:avLst>
        </a:prstGeom>
        <a:solidFill>
          <a:schemeClr val="accent1">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3E56B027-CC29-44E8-8B1A-E75F4D748885}">
      <dsp:nvSpPr>
        <dsp:cNvPr id="0" name=""/>
        <dsp:cNvSpPr/>
      </dsp:nvSpPr>
      <dsp:spPr>
        <a:xfrm>
          <a:off x="3900213" y="2952940"/>
          <a:ext cx="1239190" cy="867393"/>
        </a:xfrm>
        <a:prstGeom prst="roundRect">
          <a:avLst>
            <a:gd name="adj" fmla="val 1667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b-NO" sz="1100" kern="1200" dirty="0" smtClean="0"/>
            <a:t>Kopi av bestilling sendes partene, som bekrefter om tolken er habil</a:t>
          </a:r>
          <a:endParaRPr lang="nb-NO" sz="1100" kern="1200" dirty="0"/>
        </a:p>
      </dsp:txBody>
      <dsp:txXfrm>
        <a:off x="3942563" y="2995290"/>
        <a:ext cx="1154490" cy="782693"/>
      </dsp:txXfrm>
    </dsp:sp>
    <dsp:sp modelId="{C0027C68-A28E-4DA7-8DB0-83E052D69563}">
      <dsp:nvSpPr>
        <dsp:cNvPr id="0" name=""/>
        <dsp:cNvSpPr/>
      </dsp:nvSpPr>
      <dsp:spPr>
        <a:xfrm>
          <a:off x="5139403" y="3035665"/>
          <a:ext cx="901269" cy="701065"/>
        </a:xfrm>
        <a:prstGeom prst="rect">
          <a:avLst/>
        </a:prstGeom>
        <a:noFill/>
        <a:ln>
          <a:noFill/>
        </a:ln>
        <a:effectLst/>
      </dsp:spPr>
      <dsp:style>
        <a:lnRef idx="0">
          <a:scrgbClr r="0" g="0" b="0"/>
        </a:lnRef>
        <a:fillRef idx="0">
          <a:scrgbClr r="0" g="0" b="0"/>
        </a:fillRef>
        <a:effectRef idx="0">
          <a:scrgbClr r="0" g="0" b="0"/>
        </a:effectRef>
        <a:fontRef idx="minor"/>
      </dsp:style>
    </dsp:sp>
    <dsp:sp modelId="{362F7B49-32F7-4CFE-A68C-7539757A25C6}">
      <dsp:nvSpPr>
        <dsp:cNvPr id="0" name=""/>
        <dsp:cNvSpPr/>
      </dsp:nvSpPr>
      <dsp:spPr>
        <a:xfrm>
          <a:off x="4927633" y="3927308"/>
          <a:ext cx="1239190" cy="867393"/>
        </a:xfrm>
        <a:prstGeom prst="roundRect">
          <a:avLst>
            <a:gd name="adj" fmla="val 1667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b-NO" sz="1100" kern="1200" dirty="0" smtClean="0"/>
            <a:t>Tolken møter i rettsmøte</a:t>
          </a:r>
          <a:endParaRPr lang="nb-NO" sz="1100" kern="1200" dirty="0"/>
        </a:p>
      </dsp:txBody>
      <dsp:txXfrm>
        <a:off x="4969983" y="3969658"/>
        <a:ext cx="1154490" cy="782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6C6656-868D-40C8-95AD-0F0B0219EE7A}">
      <dsp:nvSpPr>
        <dsp:cNvPr id="0" name=""/>
        <dsp:cNvSpPr/>
      </dsp:nvSpPr>
      <dsp:spPr>
        <a:xfrm>
          <a:off x="1009230" y="646548"/>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1103789" y="691111"/>
        <a:ext cx="11564" cy="2312"/>
      </dsp:txXfrm>
    </dsp:sp>
    <dsp:sp modelId="{6A13E167-650A-4AE8-82E5-77DA8DFD82A0}">
      <dsp:nvSpPr>
        <dsp:cNvPr id="0" name=""/>
        <dsp:cNvSpPr/>
      </dsp:nvSpPr>
      <dsp:spPr>
        <a:xfrm>
          <a:off x="5449" y="390594"/>
          <a:ext cx="1005580" cy="603348"/>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Sak som trenger tolk</a:t>
          </a:r>
          <a:endParaRPr lang="nb-NO" sz="800" kern="1200" dirty="0"/>
        </a:p>
      </dsp:txBody>
      <dsp:txXfrm>
        <a:off x="5449" y="390594"/>
        <a:ext cx="1005580" cy="603348"/>
      </dsp:txXfrm>
    </dsp:sp>
    <dsp:sp modelId="{F3DAE490-45A9-492F-9938-8BD994278514}">
      <dsp:nvSpPr>
        <dsp:cNvPr id="0" name=""/>
        <dsp:cNvSpPr/>
      </dsp:nvSpPr>
      <dsp:spPr>
        <a:xfrm>
          <a:off x="2246094" y="646548"/>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2340653" y="691111"/>
        <a:ext cx="11564" cy="2312"/>
      </dsp:txXfrm>
    </dsp:sp>
    <dsp:sp modelId="{073F5C6A-19E8-40EC-8140-90E08F2EF59B}">
      <dsp:nvSpPr>
        <dsp:cNvPr id="0" name=""/>
        <dsp:cNvSpPr/>
      </dsp:nvSpPr>
      <dsp:spPr>
        <a:xfrm>
          <a:off x="1242313" y="390594"/>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Finne best kvalifisert tolk i Lovisa</a:t>
          </a:r>
          <a:endParaRPr lang="nb-NO" sz="800" kern="1200" dirty="0"/>
        </a:p>
      </dsp:txBody>
      <dsp:txXfrm>
        <a:off x="1242313" y="390594"/>
        <a:ext cx="1005580" cy="603348"/>
      </dsp:txXfrm>
    </dsp:sp>
    <dsp:sp modelId="{8637BD28-15B5-4BDA-8AC1-A81887D763FE}">
      <dsp:nvSpPr>
        <dsp:cNvPr id="0" name=""/>
        <dsp:cNvSpPr/>
      </dsp:nvSpPr>
      <dsp:spPr>
        <a:xfrm>
          <a:off x="3482958" y="646548"/>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577517" y="691111"/>
        <a:ext cx="11564" cy="2312"/>
      </dsp:txXfrm>
    </dsp:sp>
    <dsp:sp modelId="{05DD9DFF-ADB2-4965-BB0E-E351EF0D69E4}">
      <dsp:nvSpPr>
        <dsp:cNvPr id="0" name=""/>
        <dsp:cNvSpPr/>
      </dsp:nvSpPr>
      <dsp:spPr>
        <a:xfrm>
          <a:off x="2479177" y="390594"/>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Ringe tolk</a:t>
          </a:r>
          <a:endParaRPr lang="nb-NO" sz="800" kern="1200" dirty="0"/>
        </a:p>
      </dsp:txBody>
      <dsp:txXfrm>
        <a:off x="2479177" y="390594"/>
        <a:ext cx="1005580" cy="603348"/>
      </dsp:txXfrm>
    </dsp:sp>
    <dsp:sp modelId="{5B150DB7-40FB-4919-8533-D0CE9AD991F9}">
      <dsp:nvSpPr>
        <dsp:cNvPr id="0" name=""/>
        <dsp:cNvSpPr/>
      </dsp:nvSpPr>
      <dsp:spPr>
        <a:xfrm>
          <a:off x="4719822" y="646548"/>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4814381" y="691111"/>
        <a:ext cx="11564" cy="2312"/>
      </dsp:txXfrm>
    </dsp:sp>
    <dsp:sp modelId="{B244275C-D356-49A1-A974-17203C9A1AE3}">
      <dsp:nvSpPr>
        <dsp:cNvPr id="0" name=""/>
        <dsp:cNvSpPr/>
      </dsp:nvSpPr>
      <dsp:spPr>
        <a:xfrm>
          <a:off x="3716041" y="390594"/>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Møte telefonsvarer</a:t>
          </a:r>
          <a:endParaRPr lang="nb-NO" sz="800" kern="1200" dirty="0"/>
        </a:p>
      </dsp:txBody>
      <dsp:txXfrm>
        <a:off x="3716041" y="390594"/>
        <a:ext cx="1005580" cy="603348"/>
      </dsp:txXfrm>
    </dsp:sp>
    <dsp:sp modelId="{D9FA179C-BC48-419D-BA59-A52FA1B926AE}">
      <dsp:nvSpPr>
        <dsp:cNvPr id="0" name=""/>
        <dsp:cNvSpPr/>
      </dsp:nvSpPr>
      <dsp:spPr>
        <a:xfrm>
          <a:off x="5956686" y="646548"/>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6051245" y="691111"/>
        <a:ext cx="11564" cy="2312"/>
      </dsp:txXfrm>
    </dsp:sp>
    <dsp:sp modelId="{35B416F5-5E69-4964-99E7-F66350CB737E}">
      <dsp:nvSpPr>
        <dsp:cNvPr id="0" name=""/>
        <dsp:cNvSpPr/>
      </dsp:nvSpPr>
      <dsp:spPr>
        <a:xfrm>
          <a:off x="4952905" y="390594"/>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Legge igjen beskjed med frist</a:t>
          </a:r>
          <a:endParaRPr lang="nb-NO" sz="800" kern="1200" dirty="0"/>
        </a:p>
      </dsp:txBody>
      <dsp:txXfrm>
        <a:off x="4952905" y="390594"/>
        <a:ext cx="1005580" cy="603348"/>
      </dsp:txXfrm>
    </dsp:sp>
    <dsp:sp modelId="{212EA6D9-40DC-4277-BC01-752439981B4E}">
      <dsp:nvSpPr>
        <dsp:cNvPr id="0" name=""/>
        <dsp:cNvSpPr/>
      </dsp:nvSpPr>
      <dsp:spPr>
        <a:xfrm>
          <a:off x="508240" y="992142"/>
          <a:ext cx="6184319" cy="200683"/>
        </a:xfrm>
        <a:custGeom>
          <a:avLst/>
          <a:gdLst/>
          <a:ahLst/>
          <a:cxnLst/>
          <a:rect l="0" t="0" r="0" b="0"/>
          <a:pathLst>
            <a:path>
              <a:moveTo>
                <a:pt x="6184319" y="0"/>
              </a:moveTo>
              <a:lnTo>
                <a:pt x="6184319" y="117441"/>
              </a:lnTo>
              <a:lnTo>
                <a:pt x="0" y="117441"/>
              </a:lnTo>
              <a:lnTo>
                <a:pt x="0" y="20068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445683" y="1091327"/>
        <a:ext cx="309432" cy="2312"/>
      </dsp:txXfrm>
    </dsp:sp>
    <dsp:sp modelId="{6A4B2216-7E72-4EBE-9BBB-3907317B5376}">
      <dsp:nvSpPr>
        <dsp:cNvPr id="0" name=""/>
        <dsp:cNvSpPr/>
      </dsp:nvSpPr>
      <dsp:spPr>
        <a:xfrm>
          <a:off x="6189769" y="390594"/>
          <a:ext cx="1005580" cy="60334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Vente</a:t>
          </a:r>
          <a:endParaRPr lang="nb-NO" sz="800" kern="1200" dirty="0"/>
        </a:p>
      </dsp:txBody>
      <dsp:txXfrm>
        <a:off x="6189769" y="390594"/>
        <a:ext cx="1005580" cy="603348"/>
      </dsp:txXfrm>
    </dsp:sp>
    <dsp:sp modelId="{48C9088A-8099-47C9-A1FD-E1A06FEB0390}">
      <dsp:nvSpPr>
        <dsp:cNvPr id="0" name=""/>
        <dsp:cNvSpPr/>
      </dsp:nvSpPr>
      <dsp:spPr>
        <a:xfrm>
          <a:off x="1009230" y="1481180"/>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1103789" y="1525743"/>
        <a:ext cx="11564" cy="2312"/>
      </dsp:txXfrm>
    </dsp:sp>
    <dsp:sp modelId="{DA7EBF1F-EE08-49CA-9ABE-5EA3AB871306}">
      <dsp:nvSpPr>
        <dsp:cNvPr id="0" name=""/>
        <dsp:cNvSpPr/>
      </dsp:nvSpPr>
      <dsp:spPr>
        <a:xfrm>
          <a:off x="5449" y="1225225"/>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Tolken ringer tilbake. Er opptatt.</a:t>
          </a:r>
          <a:endParaRPr lang="nb-NO" sz="800" kern="1200" dirty="0"/>
        </a:p>
      </dsp:txBody>
      <dsp:txXfrm>
        <a:off x="5449" y="1225225"/>
        <a:ext cx="1005580" cy="603348"/>
      </dsp:txXfrm>
    </dsp:sp>
    <dsp:sp modelId="{A1948E15-8439-499C-B8B1-9C2D19917790}">
      <dsp:nvSpPr>
        <dsp:cNvPr id="0" name=""/>
        <dsp:cNvSpPr/>
      </dsp:nvSpPr>
      <dsp:spPr>
        <a:xfrm>
          <a:off x="2246094" y="1481180"/>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2340653" y="1525743"/>
        <a:ext cx="11564" cy="2312"/>
      </dsp:txXfrm>
    </dsp:sp>
    <dsp:sp modelId="{4B5C5502-4D69-4A56-96B3-2292FEE1B7C7}">
      <dsp:nvSpPr>
        <dsp:cNvPr id="0" name=""/>
        <dsp:cNvSpPr/>
      </dsp:nvSpPr>
      <dsp:spPr>
        <a:xfrm>
          <a:off x="1242313" y="1225225"/>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Finne ny best kvalifisert tolk i Lovisa</a:t>
          </a:r>
          <a:endParaRPr lang="nb-NO" sz="800" kern="1200" dirty="0"/>
        </a:p>
      </dsp:txBody>
      <dsp:txXfrm>
        <a:off x="1242313" y="1225225"/>
        <a:ext cx="1005580" cy="603348"/>
      </dsp:txXfrm>
    </dsp:sp>
    <dsp:sp modelId="{89DADB70-4935-4D1C-9D45-153A3B021DCF}">
      <dsp:nvSpPr>
        <dsp:cNvPr id="0" name=""/>
        <dsp:cNvSpPr/>
      </dsp:nvSpPr>
      <dsp:spPr>
        <a:xfrm>
          <a:off x="3482958" y="1481180"/>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577517" y="1525743"/>
        <a:ext cx="11564" cy="2312"/>
      </dsp:txXfrm>
    </dsp:sp>
    <dsp:sp modelId="{CC2584A7-5229-483C-9FBB-9064616642F1}">
      <dsp:nvSpPr>
        <dsp:cNvPr id="0" name=""/>
        <dsp:cNvSpPr/>
      </dsp:nvSpPr>
      <dsp:spPr>
        <a:xfrm>
          <a:off x="2479177" y="1225225"/>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Ringe tolk</a:t>
          </a:r>
          <a:endParaRPr lang="nb-NO" sz="800" kern="1200" dirty="0"/>
        </a:p>
      </dsp:txBody>
      <dsp:txXfrm>
        <a:off x="2479177" y="1225225"/>
        <a:ext cx="1005580" cy="603348"/>
      </dsp:txXfrm>
    </dsp:sp>
    <dsp:sp modelId="{D6EC472E-FAF7-4C07-91F4-EA877CBE7727}">
      <dsp:nvSpPr>
        <dsp:cNvPr id="0" name=""/>
        <dsp:cNvSpPr/>
      </dsp:nvSpPr>
      <dsp:spPr>
        <a:xfrm>
          <a:off x="4719822" y="1481180"/>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4814381" y="1525743"/>
        <a:ext cx="11564" cy="2312"/>
      </dsp:txXfrm>
    </dsp:sp>
    <dsp:sp modelId="{261DA061-00A6-4AC5-B8F4-772A82D5D3F0}">
      <dsp:nvSpPr>
        <dsp:cNvPr id="0" name=""/>
        <dsp:cNvSpPr/>
      </dsp:nvSpPr>
      <dsp:spPr>
        <a:xfrm>
          <a:off x="3716041" y="1225225"/>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Møte telefonsvarer</a:t>
          </a:r>
          <a:endParaRPr lang="nb-NO" sz="800" kern="1200" dirty="0"/>
        </a:p>
      </dsp:txBody>
      <dsp:txXfrm>
        <a:off x="3716041" y="1225225"/>
        <a:ext cx="1005580" cy="603348"/>
      </dsp:txXfrm>
    </dsp:sp>
    <dsp:sp modelId="{35B2B412-03F7-44EE-90B9-07DDAA020E09}">
      <dsp:nvSpPr>
        <dsp:cNvPr id="0" name=""/>
        <dsp:cNvSpPr/>
      </dsp:nvSpPr>
      <dsp:spPr>
        <a:xfrm>
          <a:off x="5956686" y="1481180"/>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6051245" y="1525743"/>
        <a:ext cx="11564" cy="2312"/>
      </dsp:txXfrm>
    </dsp:sp>
    <dsp:sp modelId="{88B7BFB3-5672-48B4-B504-695982173952}">
      <dsp:nvSpPr>
        <dsp:cNvPr id="0" name=""/>
        <dsp:cNvSpPr/>
      </dsp:nvSpPr>
      <dsp:spPr>
        <a:xfrm>
          <a:off x="4952905" y="1225225"/>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Legge igjen beskjed med frist</a:t>
          </a:r>
          <a:endParaRPr lang="nb-NO" sz="800" kern="1200" dirty="0"/>
        </a:p>
      </dsp:txBody>
      <dsp:txXfrm>
        <a:off x="4952905" y="1225225"/>
        <a:ext cx="1005580" cy="603348"/>
      </dsp:txXfrm>
    </dsp:sp>
    <dsp:sp modelId="{BD390C3E-4BB6-4767-A814-3B0A94BAACC1}">
      <dsp:nvSpPr>
        <dsp:cNvPr id="0" name=""/>
        <dsp:cNvSpPr/>
      </dsp:nvSpPr>
      <dsp:spPr>
        <a:xfrm>
          <a:off x="508240" y="1826774"/>
          <a:ext cx="6184319" cy="200683"/>
        </a:xfrm>
        <a:custGeom>
          <a:avLst/>
          <a:gdLst/>
          <a:ahLst/>
          <a:cxnLst/>
          <a:rect l="0" t="0" r="0" b="0"/>
          <a:pathLst>
            <a:path>
              <a:moveTo>
                <a:pt x="6184319" y="0"/>
              </a:moveTo>
              <a:lnTo>
                <a:pt x="6184319" y="117441"/>
              </a:lnTo>
              <a:lnTo>
                <a:pt x="0" y="117441"/>
              </a:lnTo>
              <a:lnTo>
                <a:pt x="0" y="20068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445683" y="1925959"/>
        <a:ext cx="309432" cy="2312"/>
      </dsp:txXfrm>
    </dsp:sp>
    <dsp:sp modelId="{C755246F-6D0E-44CC-9709-ACA28DB90CBC}">
      <dsp:nvSpPr>
        <dsp:cNvPr id="0" name=""/>
        <dsp:cNvSpPr/>
      </dsp:nvSpPr>
      <dsp:spPr>
        <a:xfrm>
          <a:off x="6189769" y="1225225"/>
          <a:ext cx="1005580" cy="60334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Vente</a:t>
          </a:r>
          <a:endParaRPr lang="nb-NO" sz="800" kern="1200" dirty="0"/>
        </a:p>
      </dsp:txBody>
      <dsp:txXfrm>
        <a:off x="6189769" y="1225225"/>
        <a:ext cx="1005580" cy="603348"/>
      </dsp:txXfrm>
    </dsp:sp>
    <dsp:sp modelId="{9FBBB500-3A7F-42F8-93C4-EA6F6679E941}">
      <dsp:nvSpPr>
        <dsp:cNvPr id="0" name=""/>
        <dsp:cNvSpPr/>
      </dsp:nvSpPr>
      <dsp:spPr>
        <a:xfrm>
          <a:off x="1009230" y="2315811"/>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1103789" y="2360375"/>
        <a:ext cx="11564" cy="2312"/>
      </dsp:txXfrm>
    </dsp:sp>
    <dsp:sp modelId="{416CD75D-0F6C-42F8-941E-5DC48753B008}">
      <dsp:nvSpPr>
        <dsp:cNvPr id="0" name=""/>
        <dsp:cNvSpPr/>
      </dsp:nvSpPr>
      <dsp:spPr>
        <a:xfrm>
          <a:off x="5449" y="2059857"/>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smtClean="0"/>
            <a:t>Tolken ringer tilbake. Er opptatt.</a:t>
          </a:r>
          <a:endParaRPr lang="nb-NO" sz="800" kern="1200" dirty="0"/>
        </a:p>
      </dsp:txBody>
      <dsp:txXfrm>
        <a:off x="5449" y="2059857"/>
        <a:ext cx="1005580" cy="603348"/>
      </dsp:txXfrm>
    </dsp:sp>
    <dsp:sp modelId="{D4B4B3FC-2271-4DA7-8952-89C52AE93D85}">
      <dsp:nvSpPr>
        <dsp:cNvPr id="0" name=""/>
        <dsp:cNvSpPr/>
      </dsp:nvSpPr>
      <dsp:spPr>
        <a:xfrm>
          <a:off x="2246094" y="2315811"/>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2340653" y="2360375"/>
        <a:ext cx="11564" cy="2312"/>
      </dsp:txXfrm>
    </dsp:sp>
    <dsp:sp modelId="{C00899FF-6D01-4B95-8327-019C3236DE9A}">
      <dsp:nvSpPr>
        <dsp:cNvPr id="0" name=""/>
        <dsp:cNvSpPr/>
      </dsp:nvSpPr>
      <dsp:spPr>
        <a:xfrm>
          <a:off x="1242313" y="2059857"/>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Finne ny best kvalifisert tolk i Lovisa</a:t>
          </a:r>
          <a:endParaRPr lang="nb-NO" sz="800" kern="1200" dirty="0"/>
        </a:p>
      </dsp:txBody>
      <dsp:txXfrm>
        <a:off x="1242313" y="2059857"/>
        <a:ext cx="1005580" cy="603348"/>
      </dsp:txXfrm>
    </dsp:sp>
    <dsp:sp modelId="{8936C9E9-135F-49CF-B1EA-A71B603CC404}">
      <dsp:nvSpPr>
        <dsp:cNvPr id="0" name=""/>
        <dsp:cNvSpPr/>
      </dsp:nvSpPr>
      <dsp:spPr>
        <a:xfrm>
          <a:off x="3482958" y="2315811"/>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577517" y="2360375"/>
        <a:ext cx="11564" cy="2312"/>
      </dsp:txXfrm>
    </dsp:sp>
    <dsp:sp modelId="{8F2365D0-5922-4A35-9D68-C96E0B2F8328}">
      <dsp:nvSpPr>
        <dsp:cNvPr id="0" name=""/>
        <dsp:cNvSpPr/>
      </dsp:nvSpPr>
      <dsp:spPr>
        <a:xfrm>
          <a:off x="2479177" y="2059857"/>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Ringe tolk</a:t>
          </a:r>
          <a:endParaRPr lang="nb-NO" sz="800" kern="1200" dirty="0"/>
        </a:p>
      </dsp:txBody>
      <dsp:txXfrm>
        <a:off x="2479177" y="2059857"/>
        <a:ext cx="1005580" cy="603348"/>
      </dsp:txXfrm>
    </dsp:sp>
    <dsp:sp modelId="{3F2E07B4-622A-4889-9A1D-981E35ED67F8}">
      <dsp:nvSpPr>
        <dsp:cNvPr id="0" name=""/>
        <dsp:cNvSpPr/>
      </dsp:nvSpPr>
      <dsp:spPr>
        <a:xfrm>
          <a:off x="4719822" y="2315811"/>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4814381" y="2360375"/>
        <a:ext cx="11564" cy="2312"/>
      </dsp:txXfrm>
    </dsp:sp>
    <dsp:sp modelId="{9579C649-729D-447B-A47B-1C58F3CA1E56}">
      <dsp:nvSpPr>
        <dsp:cNvPr id="0" name=""/>
        <dsp:cNvSpPr/>
      </dsp:nvSpPr>
      <dsp:spPr>
        <a:xfrm>
          <a:off x="3716041" y="2059857"/>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Møte telefonsvarer</a:t>
          </a:r>
          <a:endParaRPr lang="nb-NO" sz="800" kern="1200" dirty="0"/>
        </a:p>
      </dsp:txBody>
      <dsp:txXfrm>
        <a:off x="3716041" y="2059857"/>
        <a:ext cx="1005580" cy="603348"/>
      </dsp:txXfrm>
    </dsp:sp>
    <dsp:sp modelId="{ED8AE474-0C19-48B1-98ED-19E007C33F1A}">
      <dsp:nvSpPr>
        <dsp:cNvPr id="0" name=""/>
        <dsp:cNvSpPr/>
      </dsp:nvSpPr>
      <dsp:spPr>
        <a:xfrm>
          <a:off x="5956686" y="2315811"/>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6051245" y="2360375"/>
        <a:ext cx="11564" cy="2312"/>
      </dsp:txXfrm>
    </dsp:sp>
    <dsp:sp modelId="{007130CD-0AA6-44B4-8BD9-87A72F84DBCD}">
      <dsp:nvSpPr>
        <dsp:cNvPr id="0" name=""/>
        <dsp:cNvSpPr/>
      </dsp:nvSpPr>
      <dsp:spPr>
        <a:xfrm>
          <a:off x="4952905" y="2059857"/>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Legge igjen beskjed med frist</a:t>
          </a:r>
          <a:endParaRPr lang="nb-NO" sz="800" kern="1200" dirty="0"/>
        </a:p>
      </dsp:txBody>
      <dsp:txXfrm>
        <a:off x="4952905" y="2059857"/>
        <a:ext cx="1005580" cy="603348"/>
      </dsp:txXfrm>
    </dsp:sp>
    <dsp:sp modelId="{0648E305-8E66-47D4-87D8-B4659663AA51}">
      <dsp:nvSpPr>
        <dsp:cNvPr id="0" name=""/>
        <dsp:cNvSpPr/>
      </dsp:nvSpPr>
      <dsp:spPr>
        <a:xfrm>
          <a:off x="508240" y="2661406"/>
          <a:ext cx="6184319" cy="200683"/>
        </a:xfrm>
        <a:custGeom>
          <a:avLst/>
          <a:gdLst/>
          <a:ahLst/>
          <a:cxnLst/>
          <a:rect l="0" t="0" r="0" b="0"/>
          <a:pathLst>
            <a:path>
              <a:moveTo>
                <a:pt x="6184319" y="0"/>
              </a:moveTo>
              <a:lnTo>
                <a:pt x="6184319" y="117441"/>
              </a:lnTo>
              <a:lnTo>
                <a:pt x="0" y="117441"/>
              </a:lnTo>
              <a:lnTo>
                <a:pt x="0" y="200683"/>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3445683" y="2760591"/>
        <a:ext cx="309432" cy="2312"/>
      </dsp:txXfrm>
    </dsp:sp>
    <dsp:sp modelId="{9E2F6FCF-32A4-46A3-874C-D745871B0711}">
      <dsp:nvSpPr>
        <dsp:cNvPr id="0" name=""/>
        <dsp:cNvSpPr/>
      </dsp:nvSpPr>
      <dsp:spPr>
        <a:xfrm>
          <a:off x="6189769" y="2059857"/>
          <a:ext cx="1005580" cy="60334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Vente</a:t>
          </a:r>
          <a:endParaRPr lang="nb-NO" sz="800" kern="1200" dirty="0"/>
        </a:p>
      </dsp:txBody>
      <dsp:txXfrm>
        <a:off x="6189769" y="2059857"/>
        <a:ext cx="1005580" cy="603348"/>
      </dsp:txXfrm>
    </dsp:sp>
    <dsp:sp modelId="{8CD93D58-5872-4839-9FC3-1E1591D85D4F}">
      <dsp:nvSpPr>
        <dsp:cNvPr id="0" name=""/>
        <dsp:cNvSpPr/>
      </dsp:nvSpPr>
      <dsp:spPr>
        <a:xfrm>
          <a:off x="1009230" y="3150443"/>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1103789" y="3195007"/>
        <a:ext cx="11564" cy="2312"/>
      </dsp:txXfrm>
    </dsp:sp>
    <dsp:sp modelId="{2C3FA8EE-8AEE-478F-9A53-C7934B28B2B5}">
      <dsp:nvSpPr>
        <dsp:cNvPr id="0" name=""/>
        <dsp:cNvSpPr/>
      </dsp:nvSpPr>
      <dsp:spPr>
        <a:xfrm>
          <a:off x="5449" y="2894489"/>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Tolken ringer tilbake. Kan ta oppdraget</a:t>
          </a:r>
          <a:endParaRPr lang="nb-NO" sz="800" kern="1200" dirty="0"/>
        </a:p>
      </dsp:txBody>
      <dsp:txXfrm>
        <a:off x="5449" y="2894489"/>
        <a:ext cx="1005580" cy="603348"/>
      </dsp:txXfrm>
    </dsp:sp>
    <dsp:sp modelId="{478AE586-6ACD-4342-92CF-957777E81CB4}">
      <dsp:nvSpPr>
        <dsp:cNvPr id="0" name=""/>
        <dsp:cNvSpPr/>
      </dsp:nvSpPr>
      <dsp:spPr>
        <a:xfrm>
          <a:off x="2246094" y="3150443"/>
          <a:ext cx="200683" cy="91440"/>
        </a:xfrm>
        <a:custGeom>
          <a:avLst/>
          <a:gdLst/>
          <a:ahLst/>
          <a:cxnLst/>
          <a:rect l="0" t="0" r="0" b="0"/>
          <a:pathLst>
            <a:path>
              <a:moveTo>
                <a:pt x="0" y="45720"/>
              </a:moveTo>
              <a:lnTo>
                <a:pt x="20068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b-NO" sz="500" kern="1200"/>
        </a:p>
      </dsp:txBody>
      <dsp:txXfrm>
        <a:off x="2340653" y="3195007"/>
        <a:ext cx="11564" cy="2312"/>
      </dsp:txXfrm>
    </dsp:sp>
    <dsp:sp modelId="{595B6517-15CB-4659-A409-BFF77374A0B6}">
      <dsp:nvSpPr>
        <dsp:cNvPr id="0" name=""/>
        <dsp:cNvSpPr/>
      </dsp:nvSpPr>
      <dsp:spPr>
        <a:xfrm>
          <a:off x="1242313" y="2894489"/>
          <a:ext cx="1005580" cy="60334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Kopi av bestilling sendes partene som bekrefter at tolken er habil.</a:t>
          </a:r>
          <a:endParaRPr lang="nb-NO" sz="800" kern="1200" dirty="0"/>
        </a:p>
      </dsp:txBody>
      <dsp:txXfrm>
        <a:off x="1242313" y="2894489"/>
        <a:ext cx="1005580" cy="603348"/>
      </dsp:txXfrm>
    </dsp:sp>
    <dsp:sp modelId="{1F4247B3-FD74-412F-BDD1-5B61381FFFE3}">
      <dsp:nvSpPr>
        <dsp:cNvPr id="0" name=""/>
        <dsp:cNvSpPr/>
      </dsp:nvSpPr>
      <dsp:spPr>
        <a:xfrm>
          <a:off x="2479177" y="2894489"/>
          <a:ext cx="1005580" cy="603348"/>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Tolken møter i rettsmøte</a:t>
          </a:r>
          <a:endParaRPr lang="nb-NO" sz="800" kern="1200" dirty="0"/>
        </a:p>
      </dsp:txBody>
      <dsp:txXfrm>
        <a:off x="2479177" y="2894489"/>
        <a:ext cx="1005580" cy="603348"/>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6CB4AC-0B7B-4988-AF47-C3B54FEC8415}" type="datetimeFigureOut">
              <a:rPr lang="nb-NO" smtClean="0"/>
              <a:t>08.11.2018</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411FA2-6A2B-471E-912B-C2C2C23B1CC6}" type="slidenum">
              <a:rPr lang="nb-NO" smtClean="0"/>
              <a:t>‹#›</a:t>
            </a:fld>
            <a:endParaRPr lang="nb-NO"/>
          </a:p>
        </p:txBody>
      </p:sp>
    </p:spTree>
    <p:extLst>
      <p:ext uri="{BB962C8B-B14F-4D97-AF65-F5344CB8AC3E}">
        <p14:creationId xmlns:p14="http://schemas.microsoft.com/office/powerpoint/2010/main" val="2787568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19411FA2-6A2B-471E-912B-C2C2C23B1CC6}" type="slidenum">
              <a:rPr lang="nb-NO" smtClean="0"/>
              <a:t>3</a:t>
            </a:fld>
            <a:endParaRPr lang="nb-NO"/>
          </a:p>
        </p:txBody>
      </p:sp>
    </p:spTree>
    <p:extLst>
      <p:ext uri="{BB962C8B-B14F-4D97-AF65-F5344CB8AC3E}">
        <p14:creationId xmlns:p14="http://schemas.microsoft.com/office/powerpoint/2010/main" val="280708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dirty="0" smtClean="0"/>
              <a:t>Utfylt i møtet.</a:t>
            </a:r>
          </a:p>
          <a:p>
            <a:endParaRPr lang="nb-NO" dirty="0"/>
          </a:p>
        </p:txBody>
      </p:sp>
      <p:sp>
        <p:nvSpPr>
          <p:cNvPr id="4" name="Plassholder for lysbildenummer 3"/>
          <p:cNvSpPr>
            <a:spLocks noGrp="1"/>
          </p:cNvSpPr>
          <p:nvPr>
            <p:ph type="sldNum" sz="quarter" idx="10"/>
          </p:nvPr>
        </p:nvSpPr>
        <p:spPr/>
        <p:txBody>
          <a:bodyPr/>
          <a:lstStyle/>
          <a:p>
            <a:fld id="{19411FA2-6A2B-471E-912B-C2C2C23B1CC6}" type="slidenum">
              <a:rPr lang="nb-NO" smtClean="0"/>
              <a:t>6</a:t>
            </a:fld>
            <a:endParaRPr lang="nb-NO"/>
          </a:p>
        </p:txBody>
      </p:sp>
    </p:spTree>
    <p:extLst>
      <p:ext uri="{BB962C8B-B14F-4D97-AF65-F5344CB8AC3E}">
        <p14:creationId xmlns:p14="http://schemas.microsoft.com/office/powerpoint/2010/main" val="42352109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Forside">
    <p:spTree>
      <p:nvGrpSpPr>
        <p:cNvPr id="1" name=""/>
        <p:cNvGrpSpPr/>
        <p:nvPr/>
      </p:nvGrpSpPr>
      <p:grpSpPr>
        <a:xfrm>
          <a:off x="0" y="0"/>
          <a:ext cx="0" cy="0"/>
          <a:chOff x="0" y="0"/>
          <a:chExt cx="0" cy="0"/>
        </a:xfrm>
      </p:grpSpPr>
      <p:pic>
        <p:nvPicPr>
          <p:cNvPr id="4" name="Picture 7" descr="Love3"/>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1000" y="228600"/>
            <a:ext cx="388938" cy="685800"/>
          </a:xfrm>
          <a:prstGeom prst="rect">
            <a:avLst/>
          </a:prstGeom>
          <a:noFill/>
          <a:ln>
            <a:noFill/>
          </a:ln>
          <a:extLst>
            <a:ext uri="{909E8E84-426E-40DD-AFC4-6F175D3DCCD1}">
              <a14:hiddenFill xmlns:a14="http://schemas.microsoft.com/office/drawing/2010/main">
                <a:solidFill>
                  <a:srgbClr val="F6ECCC"/>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22"/>
          <p:cNvSpPr txBox="1">
            <a:spLocks noChangeArrowheads="1"/>
          </p:cNvSpPr>
          <p:nvPr/>
        </p:nvSpPr>
        <p:spPr bwMode="auto">
          <a:xfrm>
            <a:off x="80963" y="990600"/>
            <a:ext cx="1035050" cy="246063"/>
          </a:xfrm>
          <a:prstGeom prst="rect">
            <a:avLst/>
          </a:prstGeom>
          <a:noFill/>
          <a:ln>
            <a:noFill/>
          </a:ln>
          <a:effectLst/>
          <a:extLst>
            <a:ext uri="{909E8E84-426E-40DD-AFC4-6F175D3DCCD1}">
              <a14:hiddenFill xmlns:a14="http://schemas.microsoft.com/office/drawing/2010/main">
                <a:solidFill>
                  <a:srgbClr val="0099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algn="ctr" eaLnBrk="0" fontAlgn="base" hangingPunct="0">
              <a:spcBef>
                <a:spcPct val="0"/>
              </a:spcBef>
              <a:spcAft>
                <a:spcPct val="0"/>
              </a:spcAft>
              <a:defRPr sz="2800">
                <a:solidFill>
                  <a:schemeClr val="tx1"/>
                </a:solidFill>
                <a:latin typeface="Times New Roman" pitchFamily="18" charset="0"/>
              </a:defRPr>
            </a:lvl6pPr>
            <a:lvl7pPr marL="2971800" indent="-228600" algn="ctr" eaLnBrk="0" fontAlgn="base" hangingPunct="0">
              <a:spcBef>
                <a:spcPct val="0"/>
              </a:spcBef>
              <a:spcAft>
                <a:spcPct val="0"/>
              </a:spcAft>
              <a:defRPr sz="2800">
                <a:solidFill>
                  <a:schemeClr val="tx1"/>
                </a:solidFill>
                <a:latin typeface="Times New Roman" pitchFamily="18" charset="0"/>
              </a:defRPr>
            </a:lvl7pPr>
            <a:lvl8pPr marL="3429000" indent="-228600" algn="ctr" eaLnBrk="0" fontAlgn="base" hangingPunct="0">
              <a:spcBef>
                <a:spcPct val="0"/>
              </a:spcBef>
              <a:spcAft>
                <a:spcPct val="0"/>
              </a:spcAft>
              <a:defRPr sz="2800">
                <a:solidFill>
                  <a:schemeClr val="tx1"/>
                </a:solidFill>
                <a:latin typeface="Times New Roman" pitchFamily="18" charset="0"/>
              </a:defRPr>
            </a:lvl8pPr>
            <a:lvl9pPr marL="3886200" indent="-228600" algn="ctr" eaLnBrk="0" fontAlgn="base" hangingPunct="0">
              <a:spcBef>
                <a:spcPct val="0"/>
              </a:spcBef>
              <a:spcAft>
                <a:spcPct val="0"/>
              </a:spcAft>
              <a:defRPr sz="2800">
                <a:solidFill>
                  <a:schemeClr val="tx1"/>
                </a:solidFill>
                <a:latin typeface="Times New Roman" pitchFamily="18" charset="0"/>
              </a:defRPr>
            </a:lvl9pPr>
          </a:lstStyle>
          <a:p>
            <a:pPr eaLnBrk="1" fontAlgn="auto" hangingPunct="1">
              <a:spcBef>
                <a:spcPct val="50000"/>
              </a:spcBef>
              <a:spcAft>
                <a:spcPts val="0"/>
              </a:spcAft>
              <a:defRPr/>
            </a:pPr>
            <a:r>
              <a:rPr lang="nb-NO" sz="1000" b="1" dirty="0" smtClean="0">
                <a:solidFill>
                  <a:srgbClr val="292929"/>
                </a:solidFill>
                <a:latin typeface="Arial" charset="0"/>
                <a:cs typeface="+mn-cs"/>
              </a:rPr>
              <a:t>Oslo tingrett</a:t>
            </a:r>
          </a:p>
        </p:txBody>
      </p:sp>
      <p:sp>
        <p:nvSpPr>
          <p:cNvPr id="2" name="Tittel 1"/>
          <p:cNvSpPr>
            <a:spLocks noGrp="1"/>
          </p:cNvSpPr>
          <p:nvPr>
            <p:ph type="ctrTitle" hasCustomPrompt="1"/>
          </p:nvPr>
        </p:nvSpPr>
        <p:spPr>
          <a:xfrm>
            <a:off x="1367136" y="586435"/>
            <a:ext cx="6733256" cy="754355"/>
          </a:xfrm>
        </p:spPr>
        <p:txBody>
          <a:bodyPr/>
          <a:lstStyle>
            <a:lvl1pPr algn="l">
              <a:defRPr sz="4000" baseline="0"/>
            </a:lvl1pPr>
          </a:lstStyle>
          <a:p>
            <a:r>
              <a:rPr lang="nb-NO" dirty="0" smtClean="0"/>
              <a:t>Klikk for tittel</a:t>
            </a:r>
            <a:endParaRPr lang="nb-NO" dirty="0"/>
          </a:p>
        </p:txBody>
      </p:sp>
      <p:sp>
        <p:nvSpPr>
          <p:cNvPr id="3" name="Undertittel 2"/>
          <p:cNvSpPr>
            <a:spLocks noGrp="1"/>
          </p:cNvSpPr>
          <p:nvPr>
            <p:ph type="subTitle" idx="1" hasCustomPrompt="1"/>
          </p:nvPr>
        </p:nvSpPr>
        <p:spPr>
          <a:xfrm>
            <a:off x="4154042" y="2004262"/>
            <a:ext cx="3946349" cy="3570735"/>
          </a:xfrm>
        </p:spPr>
        <p:txBody>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smtClean="0"/>
              <a:t>Klikk for undertittel</a:t>
            </a:r>
            <a:endParaRPr lang="nb-NO" dirty="0"/>
          </a:p>
        </p:txBody>
      </p:sp>
      <p:pic>
        <p:nvPicPr>
          <p:cNvPr id="7" name="Rektangel 6"/>
          <p:cNvPicPr>
            <a:picLocks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524625"/>
            <a:ext cx="9144000" cy="33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757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un teks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31273" y="274638"/>
            <a:ext cx="7481455" cy="1143000"/>
          </a:xfrm>
        </p:spPr>
        <p:txBody>
          <a:bodyPr/>
          <a:lstStyle>
            <a:lvl1pPr algn="l">
              <a:defRPr baseline="0"/>
            </a:lvl1pPr>
          </a:lstStyle>
          <a:p>
            <a:r>
              <a:rPr lang="nb-NO" dirty="0" smtClean="0"/>
              <a:t>Klikk for tittel</a:t>
            </a:r>
            <a:endParaRPr lang="nb-NO" dirty="0"/>
          </a:p>
        </p:txBody>
      </p:sp>
      <p:sp>
        <p:nvSpPr>
          <p:cNvPr id="5" name="Plassholder for tekst 4"/>
          <p:cNvSpPr>
            <a:spLocks noGrp="1"/>
          </p:cNvSpPr>
          <p:nvPr>
            <p:ph type="body" sz="quarter" idx="10" hasCustomPrompt="1"/>
          </p:nvPr>
        </p:nvSpPr>
        <p:spPr>
          <a:xfrm>
            <a:off x="840606" y="1629817"/>
            <a:ext cx="7461250" cy="4535487"/>
          </a:xfrm>
        </p:spPr>
        <p:txBody>
          <a:bodyPr/>
          <a:lstStyle>
            <a:lvl1pPr>
              <a:defRPr/>
            </a:lvl1pPr>
            <a:lvl2pPr>
              <a:defRPr sz="3200"/>
            </a:lvl2pPr>
            <a:lvl3pPr>
              <a:defRPr sz="3200"/>
            </a:lvl3pPr>
            <a:lvl4pPr>
              <a:defRPr sz="3200"/>
            </a:lvl4pPr>
            <a:lvl5pPr>
              <a:defRPr sz="3200"/>
            </a:lvl5pPr>
          </a:lstStyle>
          <a:p>
            <a:pPr lvl="0"/>
            <a:r>
              <a:rPr lang="nb-NO" dirty="0" smtClean="0"/>
              <a:t>Klikk for tekst</a:t>
            </a:r>
          </a:p>
        </p:txBody>
      </p:sp>
      <p:pic>
        <p:nvPicPr>
          <p:cNvPr id="6" name="Rektangel 6"/>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524625"/>
            <a:ext cx="9144000" cy="33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519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e og teks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831273" y="274638"/>
            <a:ext cx="7481455" cy="1143000"/>
          </a:xfrm>
        </p:spPr>
        <p:txBody>
          <a:bodyPr/>
          <a:lstStyle>
            <a:lvl1pPr>
              <a:defRPr baseline="0"/>
            </a:lvl1pPr>
          </a:lstStyle>
          <a:p>
            <a:r>
              <a:rPr lang="nb-NO" dirty="0" smtClean="0"/>
              <a:t>Klikk for tittel</a:t>
            </a:r>
            <a:endParaRPr lang="nb-NO" dirty="0"/>
          </a:p>
        </p:txBody>
      </p:sp>
      <p:sp>
        <p:nvSpPr>
          <p:cNvPr id="6" name="Plassholder for bilde 5"/>
          <p:cNvSpPr>
            <a:spLocks noGrp="1"/>
          </p:cNvSpPr>
          <p:nvPr>
            <p:ph type="pic" sz="quarter" idx="10"/>
          </p:nvPr>
        </p:nvSpPr>
        <p:spPr>
          <a:xfrm>
            <a:off x="834310" y="1628775"/>
            <a:ext cx="3665682" cy="4536529"/>
          </a:xfrm>
        </p:spPr>
        <p:txBody>
          <a:bodyPr/>
          <a:lstStyle>
            <a:lvl1pPr>
              <a:defRPr sz="3600"/>
            </a:lvl1pPr>
          </a:lstStyle>
          <a:p>
            <a:pPr lvl="0"/>
            <a:r>
              <a:rPr lang="nb-NO" noProof="0" smtClean="0"/>
              <a:t>Klikk ikonet for å legge til et bilde</a:t>
            </a:r>
            <a:endParaRPr lang="nb-NO" noProof="0" dirty="0" smtClean="0"/>
          </a:p>
        </p:txBody>
      </p:sp>
      <p:sp>
        <p:nvSpPr>
          <p:cNvPr id="8" name="Plassholder for tekst 7"/>
          <p:cNvSpPr>
            <a:spLocks noGrp="1"/>
          </p:cNvSpPr>
          <p:nvPr>
            <p:ph type="body" sz="quarter" idx="11" hasCustomPrompt="1"/>
          </p:nvPr>
        </p:nvSpPr>
        <p:spPr>
          <a:xfrm>
            <a:off x="4644008" y="1628800"/>
            <a:ext cx="3665682" cy="4536504"/>
          </a:xfrm>
        </p:spPr>
        <p:txBody>
          <a:bodyPr/>
          <a:lstStyle>
            <a:lvl1pPr>
              <a:defRPr sz="3600"/>
            </a:lvl1pPr>
          </a:lstStyle>
          <a:p>
            <a:pPr lvl="0"/>
            <a:r>
              <a:rPr lang="nb-NO" dirty="0" smtClean="0"/>
              <a:t>Klikk for å sette inn tekst</a:t>
            </a:r>
          </a:p>
        </p:txBody>
      </p:sp>
      <p:pic>
        <p:nvPicPr>
          <p:cNvPr id="9" name="Rektangel 6"/>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524625"/>
            <a:ext cx="9144000" cy="33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896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lside bilde">
    <p:bg>
      <p:bgPr>
        <a:solidFill>
          <a:schemeClr val="tx1"/>
        </a:solidFill>
        <a:effectLst/>
      </p:bgPr>
    </p:bg>
    <p:spTree>
      <p:nvGrpSpPr>
        <p:cNvPr id="1" name=""/>
        <p:cNvGrpSpPr/>
        <p:nvPr/>
      </p:nvGrpSpPr>
      <p:grpSpPr>
        <a:xfrm>
          <a:off x="0" y="0"/>
          <a:ext cx="0" cy="0"/>
          <a:chOff x="0" y="0"/>
          <a:chExt cx="0" cy="0"/>
        </a:xfrm>
      </p:grpSpPr>
      <p:sp>
        <p:nvSpPr>
          <p:cNvPr id="3" name="Plassholder for bilde 2"/>
          <p:cNvSpPr>
            <a:spLocks noGrp="1"/>
          </p:cNvSpPr>
          <p:nvPr>
            <p:ph type="pic" idx="1"/>
          </p:nvPr>
        </p:nvSpPr>
        <p:spPr>
          <a:xfrm>
            <a:off x="0" y="0"/>
            <a:ext cx="9144001" cy="6858000"/>
          </a:xfrm>
        </p:spPr>
        <p:txBody>
          <a:bodyPr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endParaRPr lang="nb-NO" noProof="0" dirty="0" smtClean="0"/>
          </a:p>
        </p:txBody>
      </p:sp>
    </p:spTree>
    <p:extLst>
      <p:ext uri="{BB962C8B-B14F-4D97-AF65-F5344CB8AC3E}">
        <p14:creationId xmlns:p14="http://schemas.microsoft.com/office/powerpoint/2010/main" val="649728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ell eller annet objekt">
    <p:spTree>
      <p:nvGrpSpPr>
        <p:cNvPr id="1" name=""/>
        <p:cNvGrpSpPr/>
        <p:nvPr/>
      </p:nvGrpSpPr>
      <p:grpSpPr>
        <a:xfrm>
          <a:off x="0" y="0"/>
          <a:ext cx="0" cy="0"/>
          <a:chOff x="0" y="0"/>
          <a:chExt cx="0" cy="0"/>
        </a:xfrm>
      </p:grpSpPr>
      <p:pic>
        <p:nvPicPr>
          <p:cNvPr id="3" name="Rektangel 6"/>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524625"/>
            <a:ext cx="9144000" cy="333375"/>
          </a:xfrm>
          <a:prstGeom prst="rect">
            <a:avLst/>
          </a:prstGeom>
          <a:noFill/>
          <a:extLst>
            <a:ext uri="{909E8E84-426E-40DD-AFC4-6F175D3DCCD1}">
              <a14:hiddenFill xmlns:a14="http://schemas.microsoft.com/office/drawing/2010/main">
                <a:solidFill>
                  <a:srgbClr val="FFFFFF"/>
                </a:solidFill>
              </a14:hiddenFill>
            </a:ext>
          </a:extLst>
        </p:spPr>
      </p:pic>
      <p:sp>
        <p:nvSpPr>
          <p:cNvPr id="7" name="Tittel 1"/>
          <p:cNvSpPr>
            <a:spLocks noGrp="1"/>
          </p:cNvSpPr>
          <p:nvPr>
            <p:ph type="title" hasCustomPrompt="1"/>
          </p:nvPr>
        </p:nvSpPr>
        <p:spPr>
          <a:xfrm>
            <a:off x="831273" y="274638"/>
            <a:ext cx="7481455" cy="1143000"/>
          </a:xfrm>
        </p:spPr>
        <p:txBody>
          <a:bodyPr/>
          <a:lstStyle>
            <a:lvl1pPr algn="l">
              <a:defRPr baseline="0"/>
            </a:lvl1pPr>
          </a:lstStyle>
          <a:p>
            <a:r>
              <a:rPr lang="nb-NO" dirty="0" smtClean="0"/>
              <a:t>Klikk for tittel</a:t>
            </a:r>
            <a:endParaRPr lang="nb-NO" dirty="0"/>
          </a:p>
        </p:txBody>
      </p:sp>
      <p:sp>
        <p:nvSpPr>
          <p:cNvPr id="9" name="Plassholder for innhold 8"/>
          <p:cNvSpPr>
            <a:spLocks noGrp="1"/>
          </p:cNvSpPr>
          <p:nvPr>
            <p:ph sz="quarter" idx="11" hasCustomPrompt="1"/>
          </p:nvPr>
        </p:nvSpPr>
        <p:spPr>
          <a:xfrm>
            <a:off x="827584" y="1628775"/>
            <a:ext cx="7489825" cy="4537075"/>
          </a:xfrm>
        </p:spPr>
        <p:txBody>
          <a:bodyPr/>
          <a:lstStyle>
            <a:lvl1pPr>
              <a:defRPr/>
            </a:lvl1pPr>
          </a:lstStyle>
          <a:p>
            <a:pPr lvl="0"/>
            <a:r>
              <a:rPr lang="nb-NO" dirty="0" smtClean="0"/>
              <a:t>Klikk for å sette inn tabell, diagram, bilde eller tekst</a:t>
            </a:r>
            <a:endParaRPr lang="nb-NO" dirty="0"/>
          </a:p>
        </p:txBody>
      </p:sp>
    </p:spTree>
    <p:extLst>
      <p:ext uri="{BB962C8B-B14F-4D97-AF65-F5344CB8AC3E}">
        <p14:creationId xmlns:p14="http://schemas.microsoft.com/office/powerpoint/2010/main" val="2088828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tat">
    <p:spTree>
      <p:nvGrpSpPr>
        <p:cNvPr id="1" name=""/>
        <p:cNvGrpSpPr/>
        <p:nvPr/>
      </p:nvGrpSpPr>
      <p:grpSpPr>
        <a:xfrm>
          <a:off x="0" y="0"/>
          <a:ext cx="0" cy="0"/>
          <a:chOff x="0" y="0"/>
          <a:chExt cx="0" cy="0"/>
        </a:xfrm>
      </p:grpSpPr>
      <p:pic>
        <p:nvPicPr>
          <p:cNvPr id="3" name="Rektangel 6"/>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524625"/>
            <a:ext cx="9144000" cy="333375"/>
          </a:xfrm>
          <a:prstGeom prst="rect">
            <a:avLst/>
          </a:prstGeom>
          <a:noFill/>
          <a:extLst>
            <a:ext uri="{909E8E84-426E-40DD-AFC4-6F175D3DCCD1}">
              <a14:hiddenFill xmlns:a14="http://schemas.microsoft.com/office/drawing/2010/main">
                <a:solidFill>
                  <a:srgbClr val="FFFFFF"/>
                </a:solidFill>
              </a14:hiddenFill>
            </a:ext>
          </a:extLst>
        </p:spPr>
      </p:pic>
      <p:sp>
        <p:nvSpPr>
          <p:cNvPr id="5" name="Plassholder for tekst 4"/>
          <p:cNvSpPr>
            <a:spLocks noGrp="1"/>
          </p:cNvSpPr>
          <p:nvPr>
            <p:ph type="body" sz="quarter" idx="10" hasCustomPrompt="1"/>
          </p:nvPr>
        </p:nvSpPr>
        <p:spPr>
          <a:xfrm>
            <a:off x="2339628" y="1916832"/>
            <a:ext cx="4392612" cy="2087563"/>
          </a:xfrm>
        </p:spPr>
        <p:txBody>
          <a:bodyPr/>
          <a:lstStyle>
            <a:lvl1pPr algn="l">
              <a:defRPr sz="3600" i="1" baseline="0"/>
            </a:lvl1pPr>
          </a:lstStyle>
          <a:p>
            <a:pPr lvl="0"/>
            <a:r>
              <a:rPr lang="nb-NO" dirty="0" smtClean="0"/>
              <a:t>- Klikk for å sette inn sitat</a:t>
            </a:r>
            <a:endParaRPr lang="nb-NO" dirty="0"/>
          </a:p>
        </p:txBody>
      </p:sp>
    </p:spTree>
    <p:extLst>
      <p:ext uri="{BB962C8B-B14F-4D97-AF65-F5344CB8AC3E}">
        <p14:creationId xmlns:p14="http://schemas.microsoft.com/office/powerpoint/2010/main" val="34617470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Plassholder for tittel 1"/>
          <p:cNvSpPr>
            <a:spLocks noGrp="1"/>
          </p:cNvSpPr>
          <p:nvPr>
            <p:ph type="title"/>
          </p:nvPr>
        </p:nvSpPr>
        <p:spPr bwMode="auto">
          <a:xfrm>
            <a:off x="831273" y="274638"/>
            <a:ext cx="748145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b-NO" altLang="nb-NO" dirty="0" smtClean="0"/>
              <a:t>Klikk for tittel</a:t>
            </a:r>
          </a:p>
        </p:txBody>
      </p:sp>
      <p:sp>
        <p:nvSpPr>
          <p:cNvPr id="1027" name="Plassholder for tekst 2"/>
          <p:cNvSpPr>
            <a:spLocks noGrp="1"/>
          </p:cNvSpPr>
          <p:nvPr>
            <p:ph type="body" idx="1"/>
          </p:nvPr>
        </p:nvSpPr>
        <p:spPr bwMode="auto">
          <a:xfrm>
            <a:off x="831273" y="1600200"/>
            <a:ext cx="748145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b-NO" altLang="nb-NO" dirty="0" smtClean="0"/>
              <a:t>Klikk for å redigere tekststiler</a:t>
            </a:r>
          </a:p>
        </p:txBody>
      </p:sp>
    </p:spTree>
    <p:extLst>
      <p:ext uri="{BB962C8B-B14F-4D97-AF65-F5344CB8AC3E}">
        <p14:creationId xmlns:p14="http://schemas.microsoft.com/office/powerpoint/2010/main" val="2108302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rtl="0" eaLnBrk="1" fontAlgn="base" hangingPunct="1">
        <a:spcBef>
          <a:spcPct val="0"/>
        </a:spcBef>
        <a:spcAft>
          <a:spcPct val="0"/>
        </a:spcAft>
        <a:defRPr sz="4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2pPr>
      <a:lvl3pPr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3pPr>
      <a:lvl4pPr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4pPr>
      <a:lvl5pPr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5pPr>
      <a:lvl6pPr marL="457200"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6pPr>
      <a:lvl7pPr marL="914400"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7pPr>
      <a:lvl8pPr marL="1371600"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8pPr>
      <a:lvl9pPr marL="1828800" algn="l" rtl="0" eaLnBrk="1" fontAlgn="base" hangingPunct="1">
        <a:spcBef>
          <a:spcPct val="0"/>
        </a:spcBef>
        <a:spcAft>
          <a:spcPct val="0"/>
        </a:spcAft>
        <a:defRPr sz="4400" b="1">
          <a:solidFill>
            <a:schemeClr val="tx1"/>
          </a:solidFill>
          <a:latin typeface="Verdana" pitchFamily="34" charset="0"/>
          <a:ea typeface="Verdana" pitchFamily="34" charset="0"/>
          <a:cs typeface="Verdana" pitchFamily="34" charset="0"/>
        </a:defRPr>
      </a:lvl9pPr>
    </p:titleStyle>
    <p:bodyStyle>
      <a:lvl1pPr algn="l" rtl="0" eaLnBrk="1" fontAlgn="base" hangingPunct="1">
        <a:spcBef>
          <a:spcPct val="20000"/>
        </a:spcBef>
        <a:spcAft>
          <a:spcPct val="0"/>
        </a:spcAft>
        <a:defRPr sz="4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rtl="0" eaLnBrk="1" fontAlgn="base" hangingPunct="1">
        <a:spcBef>
          <a:spcPct val="20000"/>
        </a:spcBef>
        <a:spcAft>
          <a:spcPct val="0"/>
        </a:spcAft>
        <a:buFont typeface="Arial"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rtl="0" eaLnBrk="1" fontAlgn="base" hangingPunct="1">
        <a:spcBef>
          <a:spcPct val="20000"/>
        </a:spcBef>
        <a:spcAft>
          <a:spcPct val="0"/>
        </a:spcAft>
        <a:buFont typeface="Arial"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rtl="0" eaLnBrk="1" fontAlgn="base" hangingPunct="1">
        <a:spcBef>
          <a:spcPct val="20000"/>
        </a:spcBef>
        <a:spcAft>
          <a:spcPct val="0"/>
        </a:spcAft>
        <a:buFont typeface="Arial"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rtl="0" eaLnBrk="1" fontAlgn="base" hangingPunct="1">
        <a:spcBef>
          <a:spcPct val="20000"/>
        </a:spcBef>
        <a:spcAft>
          <a:spcPct val="0"/>
        </a:spcAft>
        <a:buFont typeface="Arial"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367136" y="586435"/>
            <a:ext cx="7021288" cy="1114373"/>
          </a:xfrm>
        </p:spPr>
        <p:txBody>
          <a:bodyPr/>
          <a:lstStyle/>
          <a:p>
            <a:r>
              <a:rPr lang="nb-NO" sz="2400" dirty="0" smtClean="0"/>
              <a:t>Prøveprosjekt – Bestilling av tolk for </a:t>
            </a:r>
            <a:br>
              <a:rPr lang="nb-NO" sz="2400" dirty="0" smtClean="0"/>
            </a:br>
            <a:r>
              <a:rPr lang="nb-NO" sz="2400" dirty="0" smtClean="0"/>
              <a:t>Oslo tingrett og Oslo politidistrikt</a:t>
            </a:r>
            <a:endParaRPr lang="nb-NO" sz="2400" dirty="0"/>
          </a:p>
        </p:txBody>
      </p:sp>
      <p:sp>
        <p:nvSpPr>
          <p:cNvPr id="3" name="Undertittel 2"/>
          <p:cNvSpPr>
            <a:spLocks noGrp="1"/>
          </p:cNvSpPr>
          <p:nvPr>
            <p:ph type="subTitle" idx="1"/>
          </p:nvPr>
        </p:nvSpPr>
        <p:spPr>
          <a:xfrm>
            <a:off x="3707904" y="2492896"/>
            <a:ext cx="5328592" cy="3082101"/>
          </a:xfrm>
        </p:spPr>
        <p:txBody>
          <a:bodyPr/>
          <a:lstStyle/>
          <a:p>
            <a:r>
              <a:rPr lang="nb-NO" sz="2400" b="1" dirty="0" smtClean="0"/>
              <a:t>Nasjonal konferanse </a:t>
            </a:r>
          </a:p>
          <a:p>
            <a:r>
              <a:rPr lang="nb-NO" sz="2400" b="1" dirty="0" smtClean="0"/>
              <a:t>om tolking i barnevernet 09.11.2018</a:t>
            </a:r>
          </a:p>
          <a:p>
            <a:endParaRPr lang="nb-NO" sz="2400" dirty="0" smtClean="0"/>
          </a:p>
          <a:p>
            <a:endParaRPr lang="nb-NO" sz="2400" dirty="0"/>
          </a:p>
          <a:p>
            <a:r>
              <a:rPr lang="nb-NO" sz="2400" dirty="0" smtClean="0"/>
              <a:t>Nina Gulbrandsen, Oslo tingrett</a:t>
            </a:r>
          </a:p>
          <a:p>
            <a:r>
              <a:rPr lang="nb-NO" sz="2400" dirty="0" smtClean="0"/>
              <a:t>Tinghusforvalter og prosjektleder</a:t>
            </a:r>
            <a:endParaRPr lang="nb-NO" sz="1800" dirty="0"/>
          </a:p>
        </p:txBody>
      </p:sp>
      <p:pic>
        <p:nvPicPr>
          <p:cNvPr id="4" name="Bild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55643" y="1988840"/>
            <a:ext cx="2352261" cy="352839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936448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Hvordan (3) </a:t>
            </a:r>
            <a:br>
              <a:rPr lang="nb-NO" sz="2800" dirty="0" smtClean="0"/>
            </a:br>
            <a:r>
              <a:rPr lang="nb-NO" sz="2800" dirty="0" smtClean="0"/>
              <a:t>Tolkebestiller (saksbehandler)</a:t>
            </a:r>
            <a:endParaRPr lang="nb-NO" sz="2800" dirty="0"/>
          </a:p>
        </p:txBody>
      </p:sp>
      <p:sp>
        <p:nvSpPr>
          <p:cNvPr id="3" name="Plassholder for tekst 2"/>
          <p:cNvSpPr>
            <a:spLocks noGrp="1"/>
          </p:cNvSpPr>
          <p:nvPr>
            <p:ph type="body" sz="quarter" idx="10"/>
          </p:nvPr>
        </p:nvSpPr>
        <p:spPr>
          <a:xfrm>
            <a:off x="841375" y="1417638"/>
            <a:ext cx="7461250" cy="4535487"/>
          </a:xfrm>
        </p:spPr>
        <p:txBody>
          <a:bodyPr/>
          <a:lstStyle/>
          <a:p>
            <a:pPr marL="571500" indent="-571500">
              <a:buFontTx/>
              <a:buChar char="-"/>
            </a:pPr>
            <a:endParaRPr lang="nb-NO" sz="2300" dirty="0" smtClean="0"/>
          </a:p>
          <a:p>
            <a:pPr marL="571500" indent="-571500">
              <a:buFontTx/>
              <a:buChar char="-"/>
            </a:pPr>
            <a:r>
              <a:rPr lang="nb-NO" sz="2300" dirty="0" smtClean="0"/>
              <a:t>Hver bestiller får egen </a:t>
            </a:r>
            <a:r>
              <a:rPr lang="nb-NO" sz="2300" dirty="0" err="1" smtClean="0"/>
              <a:t>ident</a:t>
            </a:r>
            <a:r>
              <a:rPr lang="nb-NO" sz="2300" dirty="0" smtClean="0"/>
              <a:t> med passord</a:t>
            </a:r>
          </a:p>
          <a:p>
            <a:pPr marL="571500" indent="-571500">
              <a:buFontTx/>
              <a:buChar char="-"/>
            </a:pPr>
            <a:r>
              <a:rPr lang="nb-NO" sz="2300" dirty="0" smtClean="0"/>
              <a:t>Får tilbakemelding på e-post med bekreftelse fra tolk at vedkommende tar oppdraget i tillegg til at det kommer opp i løsningen</a:t>
            </a:r>
          </a:p>
          <a:p>
            <a:pPr marL="571500" indent="-571500">
              <a:buFontTx/>
              <a:buChar char="-"/>
            </a:pPr>
            <a:r>
              <a:rPr lang="nb-NO" sz="2300" dirty="0" smtClean="0"/>
              <a:t>Kan omberamme eller avlyse oppdrag i løsningen</a:t>
            </a:r>
          </a:p>
          <a:p>
            <a:pPr marL="571500" indent="-571500">
              <a:buFontTx/>
              <a:buChar char="-"/>
            </a:pPr>
            <a:r>
              <a:rPr lang="nb-NO" sz="2300" dirty="0" smtClean="0"/>
              <a:t>Kan bruke løsningen som en telefonliste over ledige tolker hvis det haster veldig</a:t>
            </a:r>
          </a:p>
          <a:p>
            <a:pPr marL="571500" indent="-571500">
              <a:buFontTx/>
              <a:buChar char="-"/>
            </a:pPr>
            <a:r>
              <a:rPr lang="nb-NO" sz="2300" dirty="0" smtClean="0"/>
              <a:t>Politiet kan bestille tolk for forkynning i fengselet uten at eksakt tidspunkt oppgis</a:t>
            </a:r>
          </a:p>
        </p:txBody>
      </p:sp>
    </p:spTree>
    <p:extLst>
      <p:ext uri="{BB962C8B-B14F-4D97-AF65-F5344CB8AC3E}">
        <p14:creationId xmlns:p14="http://schemas.microsoft.com/office/powerpoint/2010/main" val="71249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600" dirty="0" smtClean="0"/>
              <a:t>Hvordan (4) Tolkene</a:t>
            </a:r>
            <a:endParaRPr lang="nb-NO" dirty="0"/>
          </a:p>
        </p:txBody>
      </p:sp>
      <p:sp>
        <p:nvSpPr>
          <p:cNvPr id="3" name="Plassholder for tekst 2"/>
          <p:cNvSpPr>
            <a:spLocks noGrp="1"/>
          </p:cNvSpPr>
          <p:nvPr>
            <p:ph type="body" sz="quarter" idx="10"/>
          </p:nvPr>
        </p:nvSpPr>
        <p:spPr>
          <a:xfrm>
            <a:off x="831273" y="1268760"/>
            <a:ext cx="7461250" cy="4535487"/>
          </a:xfrm>
        </p:spPr>
        <p:txBody>
          <a:bodyPr/>
          <a:lstStyle/>
          <a:p>
            <a:pPr marL="571500" indent="-571500">
              <a:buFontTx/>
              <a:buChar char="-"/>
            </a:pPr>
            <a:endParaRPr lang="nb-NO" sz="2000" dirty="0" smtClean="0"/>
          </a:p>
          <a:p>
            <a:pPr marL="571500" indent="-571500">
              <a:buFontTx/>
              <a:buChar char="-"/>
            </a:pPr>
            <a:r>
              <a:rPr lang="nb-NO" sz="2000" dirty="0" smtClean="0"/>
              <a:t>Må oppdatere sine egne opplysninger (kvalifikasjoner blir lagt inn av prosjektet, sjekkes mot Tolkeportalen)</a:t>
            </a:r>
          </a:p>
          <a:p>
            <a:pPr marL="571500" indent="-571500">
              <a:buFontTx/>
              <a:buChar char="-"/>
            </a:pPr>
            <a:r>
              <a:rPr lang="nb-NO" sz="2000" dirty="0" smtClean="0"/>
              <a:t>Kan oppdatere sin tilgjengelighet (oppdrag andre steder, ferie o.l.)</a:t>
            </a:r>
          </a:p>
          <a:p>
            <a:pPr marL="571500" indent="-571500">
              <a:buFontTx/>
              <a:buChar char="-"/>
            </a:pPr>
            <a:r>
              <a:rPr lang="nb-NO" sz="2000" dirty="0" smtClean="0"/>
              <a:t>Får forespørsel på e-post eller </a:t>
            </a:r>
            <a:r>
              <a:rPr lang="nb-NO" sz="2000" dirty="0" err="1" smtClean="0"/>
              <a:t>sms</a:t>
            </a:r>
            <a:endParaRPr lang="nb-NO" sz="2000" dirty="0" smtClean="0"/>
          </a:p>
          <a:p>
            <a:pPr marL="571500" indent="-571500">
              <a:buFontTx/>
              <a:buChar char="-"/>
            </a:pPr>
            <a:r>
              <a:rPr lang="nb-NO" sz="2000" dirty="0" smtClean="0"/>
              <a:t>Kan svare via e-post eller </a:t>
            </a:r>
            <a:r>
              <a:rPr lang="nb-NO" sz="2000" dirty="0" err="1" smtClean="0"/>
              <a:t>sms</a:t>
            </a:r>
            <a:endParaRPr lang="nb-NO" sz="2000" dirty="0" smtClean="0"/>
          </a:p>
          <a:p>
            <a:endParaRPr lang="nb-NO" sz="1800" dirty="0" smtClean="0"/>
          </a:p>
          <a:p>
            <a:r>
              <a:rPr lang="nb-NO" sz="1800" dirty="0" smtClean="0"/>
              <a:t>Vi har fått mange positive tilbakemelding fra tolkene om at dette lettet deres hverdag.</a:t>
            </a:r>
          </a:p>
          <a:p>
            <a:endParaRPr lang="nb-NO" sz="700" dirty="0" smtClean="0"/>
          </a:p>
        </p:txBody>
      </p:sp>
    </p:spTree>
    <p:extLst>
      <p:ext uri="{BB962C8B-B14F-4D97-AF65-F5344CB8AC3E}">
        <p14:creationId xmlns:p14="http://schemas.microsoft.com/office/powerpoint/2010/main" val="3379763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331640" y="692696"/>
            <a:ext cx="6750750" cy="1102519"/>
          </a:xfrm>
        </p:spPr>
        <p:txBody>
          <a:bodyPr/>
          <a:lstStyle/>
          <a:p>
            <a:r>
              <a:rPr lang="nb-NO" sz="2400" dirty="0" smtClean="0"/>
              <a:t>Erfaringer (1) Evalueringsrapport fra POD, juni 2018</a:t>
            </a:r>
            <a:endParaRPr lang="nb-NO" sz="2800" dirty="0"/>
          </a:p>
        </p:txBody>
      </p:sp>
      <p:sp>
        <p:nvSpPr>
          <p:cNvPr id="4" name="Plassholder for lysbildenummer 3"/>
          <p:cNvSpPr>
            <a:spLocks noGrp="1"/>
          </p:cNvSpPr>
          <p:nvPr>
            <p:ph type="sldNum" sz="quarter" idx="4294967295"/>
          </p:nvPr>
        </p:nvSpPr>
        <p:spPr/>
        <p:txBody>
          <a:bodyPr/>
          <a:lstStyle/>
          <a:p>
            <a:pPr>
              <a:defRPr/>
            </a:pPr>
            <a:endParaRPr lang="nb-NO" dirty="0"/>
          </a:p>
        </p:txBody>
      </p:sp>
      <p:sp>
        <p:nvSpPr>
          <p:cNvPr id="3" name="Rektangel 2"/>
          <p:cNvSpPr/>
          <p:nvPr/>
        </p:nvSpPr>
        <p:spPr>
          <a:xfrm>
            <a:off x="953598" y="2011239"/>
            <a:ext cx="7128792" cy="3539430"/>
          </a:xfrm>
          <a:prstGeom prst="rect">
            <a:avLst/>
          </a:prstGeom>
        </p:spPr>
        <p:txBody>
          <a:bodyPr wrap="square">
            <a:spAutoFit/>
          </a:bodyPr>
          <a:lstStyle/>
          <a:p>
            <a:pPr algn="l"/>
            <a:r>
              <a:rPr lang="nb-NO" sz="1600" dirty="0" smtClean="0"/>
              <a:t>Rapporten </a:t>
            </a:r>
            <a:r>
              <a:rPr lang="nb-NO" sz="1600" dirty="0"/>
              <a:t>var grei i forhold til den korte perioden prøveprosjektet har </a:t>
            </a:r>
            <a:r>
              <a:rPr lang="nb-NO" sz="1600" dirty="0" smtClean="0"/>
              <a:t>fungert, skal lages oppdatert rapport.</a:t>
            </a:r>
          </a:p>
          <a:p>
            <a:pPr algn="l"/>
            <a:endParaRPr lang="nb-NO" sz="1600" dirty="0"/>
          </a:p>
          <a:p>
            <a:pPr marL="285750" indent="-285750">
              <a:buFont typeface="Arial" panose="020B0604020202020204" pitchFamily="34" charset="0"/>
              <a:buChar char="•"/>
            </a:pPr>
            <a:r>
              <a:rPr lang="nb-NO" sz="1600" dirty="0">
                <a:solidFill>
                  <a:srgbClr val="FF0000"/>
                </a:solidFill>
              </a:rPr>
              <a:t>Viser at systemet oppleves som svært effektiviserende og tidsbesparende (langt færre manuelle prosesser)</a:t>
            </a:r>
          </a:p>
          <a:p>
            <a:pPr marL="285750" indent="-285750">
              <a:buFont typeface="Arial" panose="020B0604020202020204" pitchFamily="34" charset="0"/>
              <a:buChar char="•"/>
            </a:pPr>
            <a:r>
              <a:rPr lang="nb-NO" sz="1600" dirty="0">
                <a:solidFill>
                  <a:srgbClr val="FF0000"/>
                </a:solidFill>
              </a:rPr>
              <a:t>Bidrar til </a:t>
            </a:r>
            <a:r>
              <a:rPr lang="nb-NO" sz="1600" dirty="0" smtClean="0">
                <a:solidFill>
                  <a:srgbClr val="FF0000"/>
                </a:solidFill>
              </a:rPr>
              <a:t>god </a:t>
            </a:r>
            <a:r>
              <a:rPr lang="nb-NO" sz="1600" dirty="0">
                <a:solidFill>
                  <a:srgbClr val="FF0000"/>
                </a:solidFill>
              </a:rPr>
              <a:t>kvalitet på tolketjenestene</a:t>
            </a:r>
          </a:p>
          <a:p>
            <a:pPr marL="285750" indent="-285750">
              <a:buFont typeface="Arial" panose="020B0604020202020204" pitchFamily="34" charset="0"/>
              <a:buChar char="•"/>
            </a:pPr>
            <a:r>
              <a:rPr lang="nb-NO" sz="1600" dirty="0">
                <a:solidFill>
                  <a:srgbClr val="FF0000"/>
                </a:solidFill>
              </a:rPr>
              <a:t>Sikrer dokumentasjon av bestillingsprosessen og ulike </a:t>
            </a:r>
            <a:r>
              <a:rPr lang="nb-NO" sz="1600" dirty="0" smtClean="0">
                <a:solidFill>
                  <a:srgbClr val="FF0000"/>
                </a:solidFill>
              </a:rPr>
              <a:t>statistikkgrunnlag</a:t>
            </a:r>
          </a:p>
          <a:p>
            <a:pPr marL="100013" indent="-214313">
              <a:buFont typeface="Arial" panose="020B0604020202020204" pitchFamily="34" charset="0"/>
              <a:buChar char="•"/>
            </a:pPr>
            <a:endParaRPr lang="nb-NO" sz="1600" dirty="0"/>
          </a:p>
          <a:p>
            <a:r>
              <a:rPr lang="nb-NO" sz="1600" dirty="0"/>
              <a:t>Peker </a:t>
            </a:r>
            <a:r>
              <a:rPr lang="nb-NO" sz="1600" dirty="0" smtClean="0"/>
              <a:t>på </a:t>
            </a:r>
            <a:r>
              <a:rPr lang="nb-NO" sz="1600" dirty="0"/>
              <a:t>behov for  krav til vandel og eventuelle tilbakemeldinger og </a:t>
            </a:r>
            <a:r>
              <a:rPr lang="nb-NO" sz="1600" dirty="0" smtClean="0"/>
              <a:t>merknader</a:t>
            </a:r>
          </a:p>
          <a:p>
            <a:r>
              <a:rPr lang="nb-NO" sz="1600" dirty="0" smtClean="0"/>
              <a:t>      knyttet </a:t>
            </a:r>
            <a:r>
              <a:rPr lang="nb-NO" sz="1600" dirty="0"/>
              <a:t>til kvalitet og habilitet</a:t>
            </a:r>
            <a:r>
              <a:rPr lang="nb-NO" sz="1600" dirty="0" smtClean="0"/>
              <a:t>.</a:t>
            </a:r>
          </a:p>
          <a:p>
            <a:endParaRPr lang="nb-NO" sz="1600" dirty="0"/>
          </a:p>
          <a:p>
            <a:r>
              <a:rPr lang="nb-NO" sz="1600" dirty="0" smtClean="0"/>
              <a:t>Det bør vurderes om det skal gis opplæring </a:t>
            </a:r>
            <a:r>
              <a:rPr lang="nb-NO" sz="1600" dirty="0"/>
              <a:t>både av tolkebestillere og tolker for å </a:t>
            </a:r>
            <a:r>
              <a:rPr lang="nb-NO" sz="1600" dirty="0" smtClean="0"/>
              <a:t>utnytte potensialet </a:t>
            </a:r>
            <a:r>
              <a:rPr lang="nb-NO" sz="1600" dirty="0"/>
              <a:t>fullt ut.</a:t>
            </a:r>
          </a:p>
          <a:p>
            <a:pPr marL="214313" indent="-214313">
              <a:buFont typeface="Arial" panose="020B0604020202020204" pitchFamily="34" charset="0"/>
              <a:buChar char="•"/>
            </a:pPr>
            <a:endParaRPr lang="nb-NO" sz="1600" dirty="0"/>
          </a:p>
        </p:txBody>
      </p:sp>
    </p:spTree>
    <p:extLst>
      <p:ext uri="{BB962C8B-B14F-4D97-AF65-F5344CB8AC3E}">
        <p14:creationId xmlns:p14="http://schemas.microsoft.com/office/powerpoint/2010/main" val="547946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dirty="0"/>
              <a:t>Erfaringer </a:t>
            </a:r>
            <a:r>
              <a:rPr lang="nb-NO" sz="2400" dirty="0" smtClean="0"/>
              <a:t>(2) </a:t>
            </a:r>
            <a:r>
              <a:rPr lang="nb-NO" sz="2400" dirty="0"/>
              <a:t>Brukerundersøkelse i Oslo tingrett, september 2018</a:t>
            </a:r>
          </a:p>
        </p:txBody>
      </p:sp>
      <p:sp>
        <p:nvSpPr>
          <p:cNvPr id="6" name="Rektangel 5"/>
          <p:cNvSpPr/>
          <p:nvPr/>
        </p:nvSpPr>
        <p:spPr>
          <a:xfrm>
            <a:off x="903156" y="1544238"/>
            <a:ext cx="6621171" cy="646331"/>
          </a:xfrm>
          <a:prstGeom prst="rect">
            <a:avLst/>
          </a:prstGeom>
        </p:spPr>
        <p:txBody>
          <a:bodyPr wrap="square">
            <a:spAutoFit/>
          </a:bodyPr>
          <a:lstStyle/>
          <a:p>
            <a:r>
              <a:rPr lang="nb-NO" dirty="0"/>
              <a:t>Hvor enkelt synes du det er å bruke Proweb sammenliknet med å ringe opp tolker?</a:t>
            </a:r>
          </a:p>
        </p:txBody>
      </p:sp>
      <p:pic>
        <p:nvPicPr>
          <p:cNvPr id="7" name="Picture 1" descr="Picture"/>
          <p:cNvPicPr>
            <a:picLocks noChangeAspect="1"/>
          </p:cNvPicPr>
          <p:nvPr/>
        </p:nvPicPr>
        <p:blipFill>
          <a:blip r:embed="rId2"/>
          <a:stretch>
            <a:fillRect/>
          </a:stretch>
        </p:blipFill>
        <p:spPr>
          <a:xfrm>
            <a:off x="687132" y="2317169"/>
            <a:ext cx="7557276" cy="2376264"/>
          </a:xfrm>
          <a:prstGeom prst="rect">
            <a:avLst/>
          </a:prstGeom>
        </p:spPr>
      </p:pic>
      <p:sp>
        <p:nvSpPr>
          <p:cNvPr id="8" name="Rektangel 7"/>
          <p:cNvSpPr/>
          <p:nvPr/>
        </p:nvSpPr>
        <p:spPr>
          <a:xfrm>
            <a:off x="1457866" y="4941168"/>
            <a:ext cx="6768752" cy="1200329"/>
          </a:xfrm>
          <a:prstGeom prst="rect">
            <a:avLst/>
          </a:prstGeom>
        </p:spPr>
        <p:txBody>
          <a:bodyPr wrap="square">
            <a:spAutoFit/>
          </a:bodyPr>
          <a:lstStyle/>
          <a:p>
            <a:endParaRPr lang="nb-NO" b="1" dirty="0"/>
          </a:p>
          <a:p>
            <a:r>
              <a:rPr lang="nb-NO" b="1" dirty="0"/>
              <a:t>		Konklusjon – Saksbehandlerne i Oslo tingrett ønsker ikke å gå tilbake til den tidligere måten å bestille tolk på, dvs. ringe tolker.</a:t>
            </a:r>
          </a:p>
        </p:txBody>
      </p:sp>
      <p:sp>
        <p:nvSpPr>
          <p:cNvPr id="9" name="Pil høyre 8"/>
          <p:cNvSpPr/>
          <p:nvPr/>
        </p:nvSpPr>
        <p:spPr>
          <a:xfrm>
            <a:off x="1619672" y="5056700"/>
            <a:ext cx="1584176" cy="4846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328405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Erfaringer (3) Statistikk over oppdrag, pr. oktober</a:t>
            </a:r>
            <a:endParaRPr lang="nb-NO" sz="2800" dirty="0"/>
          </a:p>
        </p:txBody>
      </p:sp>
      <p:pic>
        <p:nvPicPr>
          <p:cNvPr id="1026" name="Bilde 3" descr="image009"/>
          <p:cNvPicPr>
            <a:picLocks noChangeAspect="1" noChangeArrowheads="1"/>
          </p:cNvPicPr>
          <p:nvPr/>
        </p:nvPicPr>
        <p:blipFill rotWithShape="1">
          <a:blip r:embed="rId2">
            <a:extLst>
              <a:ext uri="{28A0092B-C50C-407E-A947-70E740481C1C}">
                <a14:useLocalDpi xmlns:a14="http://schemas.microsoft.com/office/drawing/2010/main" val="0"/>
              </a:ext>
            </a:extLst>
          </a:blip>
          <a:srcRect l="13679" t="8396"/>
          <a:stretch/>
        </p:blipFill>
        <p:spPr bwMode="auto">
          <a:xfrm>
            <a:off x="611560" y="1700808"/>
            <a:ext cx="7560840" cy="4176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8308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200" dirty="0" err="1" smtClean="0"/>
              <a:t>Fremtidsvyer</a:t>
            </a:r>
            <a:r>
              <a:rPr lang="nb-NO" sz="3200" dirty="0" smtClean="0"/>
              <a:t> for domstolene</a:t>
            </a:r>
            <a:endParaRPr lang="nb-NO" sz="3200" dirty="0"/>
          </a:p>
        </p:txBody>
      </p:sp>
      <p:sp>
        <p:nvSpPr>
          <p:cNvPr id="3" name="Plassholder for tekst 2"/>
          <p:cNvSpPr>
            <a:spLocks noGrp="1"/>
          </p:cNvSpPr>
          <p:nvPr>
            <p:ph type="body" sz="quarter" idx="10"/>
          </p:nvPr>
        </p:nvSpPr>
        <p:spPr/>
        <p:txBody>
          <a:bodyPr/>
          <a:lstStyle/>
          <a:p>
            <a:pPr marL="571500" indent="-571500">
              <a:buFontTx/>
              <a:buChar char="-"/>
            </a:pPr>
            <a:r>
              <a:rPr lang="nb-NO" sz="2000" dirty="0" smtClean="0"/>
              <a:t>Justissektoren (eller domstolene) får et felles bestillingssystem med en base med tolker som håndterer oppdrag via fremmøte, skjerm og telefon.</a:t>
            </a:r>
          </a:p>
          <a:p>
            <a:endParaRPr lang="nb-NO" sz="2000" dirty="0" smtClean="0"/>
          </a:p>
          <a:p>
            <a:pPr marL="571500" indent="-571500">
              <a:buFontTx/>
              <a:buChar char="-"/>
            </a:pPr>
            <a:r>
              <a:rPr lang="nb-NO" sz="2000" dirty="0" smtClean="0"/>
              <a:t>Systemet er integrert med Tolkeportalen og får opplysningene om tolkene derfra.</a:t>
            </a:r>
          </a:p>
          <a:p>
            <a:endParaRPr lang="nb-NO" sz="2000" dirty="0" smtClean="0"/>
          </a:p>
          <a:p>
            <a:pPr marL="571500" indent="-571500">
              <a:buFontTx/>
              <a:buChar char="-"/>
            </a:pPr>
            <a:r>
              <a:rPr lang="nb-NO" sz="2000" dirty="0" smtClean="0"/>
              <a:t>Systemet er integrert med Lovisa / de ulike saksbehandlingssystemene så man slipper å overføre data manuelt mellom systemene. </a:t>
            </a:r>
            <a:endParaRPr lang="nb-NO" sz="2000" dirty="0"/>
          </a:p>
        </p:txBody>
      </p:sp>
    </p:spTree>
    <p:extLst>
      <p:ext uri="{BB962C8B-B14F-4D97-AF65-F5344CB8AC3E}">
        <p14:creationId xmlns:p14="http://schemas.microsoft.com/office/powerpoint/2010/main" val="586092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200" dirty="0" smtClean="0"/>
              <a:t>Anbefalinger til barnevernet</a:t>
            </a:r>
            <a:endParaRPr lang="nb-NO" sz="3200" dirty="0"/>
          </a:p>
        </p:txBody>
      </p:sp>
      <p:sp>
        <p:nvSpPr>
          <p:cNvPr id="3" name="Plassholder for tekst 2"/>
          <p:cNvSpPr>
            <a:spLocks noGrp="1"/>
          </p:cNvSpPr>
          <p:nvPr>
            <p:ph type="body" sz="quarter" idx="10"/>
          </p:nvPr>
        </p:nvSpPr>
        <p:spPr>
          <a:xfrm>
            <a:off x="831273" y="980728"/>
            <a:ext cx="7461250" cy="4535487"/>
          </a:xfrm>
        </p:spPr>
        <p:txBody>
          <a:bodyPr/>
          <a:lstStyle/>
          <a:p>
            <a:endParaRPr lang="nb-NO" sz="2000" dirty="0" smtClean="0"/>
          </a:p>
          <a:p>
            <a:pPr marL="342900" indent="-342900">
              <a:buFont typeface="Arial" panose="020B0604020202020204" pitchFamily="34" charset="0"/>
              <a:buChar char="•"/>
            </a:pPr>
            <a:r>
              <a:rPr lang="nb-NO" sz="2000" dirty="0" smtClean="0"/>
              <a:t>Sats på en </a:t>
            </a:r>
            <a:r>
              <a:rPr lang="nb-NO" sz="2000" b="1" dirty="0" smtClean="0"/>
              <a:t>elektronisk bestillingsløsning </a:t>
            </a:r>
          </a:p>
          <a:p>
            <a:pPr marL="1085850" lvl="1" indent="-342900">
              <a:buFontTx/>
              <a:buChar char="-"/>
            </a:pPr>
            <a:r>
              <a:rPr lang="nb-NO" sz="1400" dirty="0" smtClean="0"/>
              <a:t>Effektivt og arbeidsbesparende</a:t>
            </a:r>
          </a:p>
          <a:p>
            <a:pPr marL="1085850" lvl="1" indent="-342900">
              <a:buFontTx/>
              <a:buChar char="-"/>
            </a:pPr>
            <a:r>
              <a:rPr lang="nb-NO" sz="1400" dirty="0" smtClean="0"/>
              <a:t>Sørger for god kvalitet på tolketjenestene</a:t>
            </a:r>
          </a:p>
          <a:p>
            <a:pPr marL="1085850" lvl="1" indent="-342900">
              <a:buFontTx/>
              <a:buChar char="-"/>
            </a:pPr>
            <a:r>
              <a:rPr lang="nb-NO" sz="1400" dirty="0" smtClean="0"/>
              <a:t>Sikrer dokumentasjon på bestillingsprosessen </a:t>
            </a:r>
          </a:p>
          <a:p>
            <a:pPr marL="1085850" lvl="1" indent="-342900">
              <a:buFontTx/>
              <a:buChar char="-"/>
            </a:pPr>
            <a:r>
              <a:rPr lang="nb-NO" sz="1400" dirty="0" smtClean="0"/>
              <a:t>Leverer statistikk</a:t>
            </a:r>
          </a:p>
          <a:p>
            <a:pPr marL="1085850" lvl="1" indent="-342900">
              <a:buFontTx/>
              <a:buChar char="-"/>
            </a:pPr>
            <a:endParaRPr lang="nb-NO" sz="1200" dirty="0" smtClean="0"/>
          </a:p>
          <a:p>
            <a:pPr marL="342900" indent="-342900">
              <a:buFont typeface="Arial" panose="020B0604020202020204" pitchFamily="34" charset="0"/>
              <a:buChar char="•"/>
            </a:pPr>
            <a:r>
              <a:rPr lang="nb-NO" sz="2000" dirty="0" smtClean="0"/>
              <a:t>Sørg for en </a:t>
            </a:r>
            <a:r>
              <a:rPr lang="nb-NO" sz="2000" dirty="0"/>
              <a:t>elektronisk </a:t>
            </a:r>
            <a:r>
              <a:rPr lang="nb-NO" sz="2000" dirty="0" smtClean="0"/>
              <a:t>bestillingsløsning som er  </a:t>
            </a:r>
            <a:r>
              <a:rPr lang="nb-NO" sz="2000" b="1" dirty="0" smtClean="0"/>
              <a:t>integrert med saksbehandlingssystemet </a:t>
            </a:r>
          </a:p>
          <a:p>
            <a:pPr marL="1085850" lvl="1" indent="-342900">
              <a:buFontTx/>
              <a:buChar char="-"/>
            </a:pPr>
            <a:r>
              <a:rPr lang="nb-NO" sz="1400" dirty="0" smtClean="0"/>
              <a:t>Mest effektiv </a:t>
            </a:r>
            <a:r>
              <a:rPr lang="nb-NO" sz="1400" dirty="0"/>
              <a:t>og arbeidsbesparende</a:t>
            </a:r>
          </a:p>
          <a:p>
            <a:pPr marL="342900" indent="-342900">
              <a:buFont typeface="Arial" panose="020B0604020202020204" pitchFamily="34" charset="0"/>
              <a:buChar char="•"/>
            </a:pPr>
            <a:endParaRPr lang="nb-NO" sz="2000" dirty="0" smtClean="0"/>
          </a:p>
          <a:p>
            <a:pPr marL="342900" indent="-342900">
              <a:buFont typeface="Arial" panose="020B0604020202020204" pitchFamily="34" charset="0"/>
              <a:buChar char="•"/>
            </a:pPr>
            <a:r>
              <a:rPr lang="nb-NO" sz="2000" b="1" dirty="0" smtClean="0"/>
              <a:t>Gjør det sektorvis eller </a:t>
            </a:r>
            <a:r>
              <a:rPr lang="nb-NO" sz="2000" b="1" dirty="0" err="1" smtClean="0"/>
              <a:t>etatsvis</a:t>
            </a:r>
            <a:r>
              <a:rPr lang="nb-NO" sz="2000" b="1" dirty="0" smtClean="0"/>
              <a:t> </a:t>
            </a:r>
            <a:endParaRPr lang="nb-NO" sz="2000" b="1" dirty="0"/>
          </a:p>
          <a:p>
            <a:pPr marL="1085850" lvl="1" indent="-342900">
              <a:buFontTx/>
              <a:buChar char="-"/>
            </a:pPr>
            <a:r>
              <a:rPr lang="nb-NO" sz="1400" dirty="0" smtClean="0"/>
              <a:t>Stordriftsfordel</a:t>
            </a:r>
          </a:p>
          <a:p>
            <a:pPr marL="1085850" lvl="1" indent="-342900">
              <a:buFontTx/>
              <a:buChar char="-"/>
            </a:pPr>
            <a:r>
              <a:rPr lang="nb-NO" sz="1400" dirty="0" smtClean="0"/>
              <a:t>Hvis alle lager hver sin lille tolkebase, blir det mye ekstraarbeid for tolker som tolker for ulike brukere fordi de må forhold seg til mange databaser. </a:t>
            </a:r>
            <a:endParaRPr lang="nb-NO" sz="1400" dirty="0"/>
          </a:p>
          <a:p>
            <a:pPr marL="1085850" lvl="1" indent="-342900">
              <a:buFontTx/>
              <a:buChar char="-"/>
            </a:pPr>
            <a:endParaRPr lang="nb-NO" sz="1200" dirty="0" smtClean="0"/>
          </a:p>
          <a:p>
            <a:endParaRPr lang="nb-NO" sz="2000" dirty="0"/>
          </a:p>
          <a:p>
            <a:endParaRPr lang="nb-NO" sz="2000" dirty="0"/>
          </a:p>
        </p:txBody>
      </p:sp>
    </p:spTree>
    <p:extLst>
      <p:ext uri="{BB962C8B-B14F-4D97-AF65-F5344CB8AC3E}">
        <p14:creationId xmlns:p14="http://schemas.microsoft.com/office/powerpoint/2010/main" val="3073514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sz="3600" dirty="0" smtClean="0"/>
              <a:t>Takk for oppmerksomheten og lykke til!</a:t>
            </a:r>
            <a:endParaRPr lang="nb-NO" sz="3600" dirty="0"/>
          </a:p>
        </p:txBody>
      </p:sp>
      <p:pic>
        <p:nvPicPr>
          <p:cNvPr id="4" name="Bild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9261" y="1577139"/>
            <a:ext cx="5445478" cy="4084109"/>
          </a:xfrm>
          <a:prstGeom prst="rect">
            <a:avLst/>
          </a:prstGeom>
        </p:spPr>
      </p:pic>
    </p:spTree>
    <p:extLst>
      <p:ext uri="{BB962C8B-B14F-4D97-AF65-F5344CB8AC3E}">
        <p14:creationId xmlns:p14="http://schemas.microsoft.com/office/powerpoint/2010/main" val="351784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tekst 2"/>
          <p:cNvSpPr>
            <a:spLocks noGrp="1"/>
          </p:cNvSpPr>
          <p:nvPr>
            <p:ph type="body" sz="quarter" idx="10"/>
          </p:nvPr>
        </p:nvSpPr>
        <p:spPr>
          <a:xfrm>
            <a:off x="755576" y="2060848"/>
            <a:ext cx="7461250" cy="3744416"/>
          </a:xfrm>
        </p:spPr>
        <p:txBody>
          <a:bodyPr/>
          <a:lstStyle/>
          <a:p>
            <a:pPr marL="457200" indent="-457200" algn="ctr">
              <a:lnSpc>
                <a:spcPct val="150000"/>
              </a:lnSpc>
              <a:buFont typeface="Arial" panose="020B0604020202020204" pitchFamily="34" charset="0"/>
              <a:buChar char="•"/>
            </a:pPr>
            <a:r>
              <a:rPr lang="nb-NO" sz="3200" b="1" dirty="0"/>
              <a:t>Hvorfor?</a:t>
            </a:r>
          </a:p>
          <a:p>
            <a:pPr marL="457200" indent="-457200" algn="ctr">
              <a:lnSpc>
                <a:spcPct val="150000"/>
              </a:lnSpc>
              <a:buFont typeface="Arial" panose="020B0604020202020204" pitchFamily="34" charset="0"/>
              <a:buChar char="•"/>
            </a:pPr>
            <a:r>
              <a:rPr lang="nb-NO" sz="3200" b="1" dirty="0"/>
              <a:t>Hvordan?</a:t>
            </a:r>
          </a:p>
          <a:p>
            <a:pPr marL="457200" indent="-457200" algn="ctr">
              <a:lnSpc>
                <a:spcPct val="150000"/>
              </a:lnSpc>
              <a:buFont typeface="Arial" panose="020B0604020202020204" pitchFamily="34" charset="0"/>
              <a:buChar char="•"/>
            </a:pPr>
            <a:r>
              <a:rPr lang="nb-NO" sz="3200" b="1" dirty="0"/>
              <a:t>Erfaringer</a:t>
            </a:r>
          </a:p>
          <a:p>
            <a:pPr marL="457200" indent="-457200" algn="ctr">
              <a:lnSpc>
                <a:spcPct val="150000"/>
              </a:lnSpc>
              <a:buFont typeface="Arial" panose="020B0604020202020204" pitchFamily="34" charset="0"/>
              <a:buChar char="•"/>
            </a:pPr>
            <a:r>
              <a:rPr lang="nb-NO" sz="3200" b="1" dirty="0" smtClean="0"/>
              <a:t>Anbefalinger</a:t>
            </a:r>
            <a:endParaRPr lang="nb-NO" sz="3200" b="1" dirty="0"/>
          </a:p>
        </p:txBody>
      </p:sp>
      <p:sp>
        <p:nvSpPr>
          <p:cNvPr id="4" name="Tittel 1"/>
          <p:cNvSpPr>
            <a:spLocks noGrp="1"/>
          </p:cNvSpPr>
          <p:nvPr>
            <p:ph type="title"/>
          </p:nvPr>
        </p:nvSpPr>
        <p:spPr>
          <a:xfrm>
            <a:off x="899592" y="548680"/>
            <a:ext cx="7481455" cy="1143000"/>
          </a:xfrm>
        </p:spPr>
        <p:txBody>
          <a:bodyPr/>
          <a:lstStyle/>
          <a:p>
            <a:pPr algn="ctr"/>
            <a:r>
              <a:rPr lang="nb-NO" sz="2800" dirty="0"/>
              <a:t>Prøveprosjekt – </a:t>
            </a:r>
            <a:r>
              <a:rPr lang="nb-NO" sz="2800" dirty="0" smtClean="0"/>
              <a:t/>
            </a:r>
            <a:br>
              <a:rPr lang="nb-NO" sz="2800" dirty="0" smtClean="0"/>
            </a:br>
            <a:r>
              <a:rPr lang="nb-NO" sz="2800" dirty="0" smtClean="0"/>
              <a:t>Bestilling </a:t>
            </a:r>
            <a:r>
              <a:rPr lang="nb-NO" sz="2800" dirty="0"/>
              <a:t>av </a:t>
            </a:r>
            <a:r>
              <a:rPr lang="nb-NO" sz="2800" dirty="0">
                <a:solidFill>
                  <a:srgbClr val="FF0000"/>
                </a:solidFill>
              </a:rPr>
              <a:t>tolk</a:t>
            </a:r>
            <a:r>
              <a:rPr lang="nb-NO" sz="2800" dirty="0"/>
              <a:t> for </a:t>
            </a:r>
            <a:br>
              <a:rPr lang="nb-NO" sz="2800" dirty="0"/>
            </a:br>
            <a:r>
              <a:rPr lang="nb-NO" sz="2800" dirty="0"/>
              <a:t>Oslo tingrett og Oslo politidistrikt</a:t>
            </a:r>
          </a:p>
        </p:txBody>
      </p:sp>
    </p:spTree>
    <p:extLst>
      <p:ext uri="{BB962C8B-B14F-4D97-AF65-F5344CB8AC3E}">
        <p14:creationId xmlns:p14="http://schemas.microsoft.com/office/powerpoint/2010/main" val="4032881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dirty="0" smtClean="0"/>
              <a:t>Bestilling av tolk før prøveprosjektet– ideell situasjon</a:t>
            </a:r>
            <a:endParaRPr lang="nb-NO" sz="2400" dirty="0"/>
          </a:p>
        </p:txBody>
      </p:sp>
      <p:graphicFrame>
        <p:nvGraphicFramePr>
          <p:cNvPr id="10" name="Diagram 9"/>
          <p:cNvGraphicFramePr/>
          <p:nvPr>
            <p:extLst>
              <p:ext uri="{D42A27DB-BD31-4B8C-83A1-F6EECF244321}">
                <p14:modId xmlns:p14="http://schemas.microsoft.com/office/powerpoint/2010/main" val="3096489656"/>
              </p:ext>
            </p:extLst>
          </p:nvPr>
        </p:nvGraphicFramePr>
        <p:xfrm>
          <a:off x="971600" y="1340768"/>
          <a:ext cx="6984776"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ktangel 2"/>
          <p:cNvSpPr/>
          <p:nvPr/>
        </p:nvSpPr>
        <p:spPr>
          <a:xfrm>
            <a:off x="6712949" y="4149080"/>
            <a:ext cx="158048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1050" dirty="0" smtClean="0"/>
              <a:t>Dokumenter oversendes til tolken .</a:t>
            </a:r>
            <a:endParaRPr lang="nb-NO" sz="1050" dirty="0"/>
          </a:p>
        </p:txBody>
      </p:sp>
    </p:spTree>
    <p:extLst>
      <p:ext uri="{BB962C8B-B14F-4D97-AF65-F5344CB8AC3E}">
        <p14:creationId xmlns:p14="http://schemas.microsoft.com/office/powerpoint/2010/main" val="1401369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ksplosjon 2 4"/>
          <p:cNvSpPr/>
          <p:nvPr/>
        </p:nvSpPr>
        <p:spPr>
          <a:xfrm>
            <a:off x="364104" y="765212"/>
            <a:ext cx="8352928" cy="5904656"/>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 name="Plassholder for tekst 2"/>
          <p:cNvSpPr>
            <a:spLocks noGrp="1"/>
          </p:cNvSpPr>
          <p:nvPr>
            <p:ph type="body" sz="quarter" idx="10"/>
          </p:nvPr>
        </p:nvSpPr>
        <p:spPr>
          <a:xfrm>
            <a:off x="840606" y="1629817"/>
            <a:ext cx="7907858" cy="4175447"/>
          </a:xfrm>
        </p:spPr>
        <p:txBody>
          <a:bodyPr/>
          <a:lstStyle/>
          <a:p>
            <a:pPr marL="457200" indent="-457200">
              <a:lnSpc>
                <a:spcPct val="150000"/>
              </a:lnSpc>
              <a:buFont typeface="Arial" panose="020B0604020202020204" pitchFamily="34" charset="0"/>
              <a:buChar char="•"/>
            </a:pPr>
            <a:endParaRPr lang="nb-NO" b="1" dirty="0" smtClean="0"/>
          </a:p>
          <a:p>
            <a:pPr>
              <a:lnSpc>
                <a:spcPct val="150000"/>
              </a:lnSpc>
            </a:pPr>
            <a:r>
              <a:rPr lang="nb-NO" b="1" dirty="0" smtClean="0"/>
              <a:t>        </a:t>
            </a:r>
            <a:r>
              <a:rPr lang="nb-NO" sz="3600" b="1" dirty="0" smtClean="0"/>
              <a:t>Best kvalifiserte </a:t>
            </a:r>
          </a:p>
          <a:p>
            <a:pPr>
              <a:lnSpc>
                <a:spcPct val="150000"/>
              </a:lnSpc>
            </a:pPr>
            <a:r>
              <a:rPr lang="nb-NO" sz="3600" b="1" dirty="0"/>
              <a:t> </a:t>
            </a:r>
            <a:r>
              <a:rPr lang="nb-NO" sz="3600" b="1" dirty="0" smtClean="0"/>
              <a:t>   tilgjengelige tolk</a:t>
            </a:r>
            <a:endParaRPr lang="nb-NO" sz="3600" b="1" dirty="0"/>
          </a:p>
          <a:p>
            <a:endParaRPr lang="nb-NO" dirty="0"/>
          </a:p>
        </p:txBody>
      </p:sp>
      <p:sp>
        <p:nvSpPr>
          <p:cNvPr id="4" name="Tittel 1"/>
          <p:cNvSpPr>
            <a:spLocks noGrp="1"/>
          </p:cNvSpPr>
          <p:nvPr>
            <p:ph type="title"/>
          </p:nvPr>
        </p:nvSpPr>
        <p:spPr/>
        <p:txBody>
          <a:bodyPr/>
          <a:lstStyle/>
          <a:p>
            <a:r>
              <a:rPr lang="nb-NO" sz="2800" dirty="0" smtClean="0"/>
              <a:t>Hvorfor (1) Retningslinjer for bestilling av tolk  </a:t>
            </a:r>
            <a:endParaRPr lang="nb-NO" sz="2800" dirty="0"/>
          </a:p>
        </p:txBody>
      </p:sp>
    </p:spTree>
    <p:extLst>
      <p:ext uri="{BB962C8B-B14F-4D97-AF65-F5344CB8AC3E}">
        <p14:creationId xmlns:p14="http://schemas.microsoft.com/office/powerpoint/2010/main" val="2446661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dirty="0" smtClean="0"/>
              <a:t>Bestilling av tolk – før prøveprosjektet</a:t>
            </a:r>
            <a:endParaRPr lang="nb-NO" sz="2400" dirty="0"/>
          </a:p>
        </p:txBody>
      </p:sp>
      <p:graphicFrame>
        <p:nvGraphicFramePr>
          <p:cNvPr id="5" name="Diagram 4"/>
          <p:cNvGraphicFramePr/>
          <p:nvPr>
            <p:extLst>
              <p:ext uri="{D42A27DB-BD31-4B8C-83A1-F6EECF244321}">
                <p14:modId xmlns:p14="http://schemas.microsoft.com/office/powerpoint/2010/main" val="1837128541"/>
              </p:ext>
            </p:extLst>
          </p:nvPr>
        </p:nvGraphicFramePr>
        <p:xfrm>
          <a:off x="755576" y="1340769"/>
          <a:ext cx="7200800"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uppe 3"/>
          <p:cNvGrpSpPr/>
          <p:nvPr/>
        </p:nvGrpSpPr>
        <p:grpSpPr>
          <a:xfrm>
            <a:off x="755576" y="5230290"/>
            <a:ext cx="1005580" cy="603348"/>
            <a:chOff x="5449" y="1225225"/>
            <a:chExt cx="1005580" cy="603348"/>
          </a:xfrm>
          <a:scene3d>
            <a:camera prst="orthographicFront"/>
            <a:lightRig rig="flat" dir="t"/>
          </a:scene3d>
        </p:grpSpPr>
        <p:sp>
          <p:nvSpPr>
            <p:cNvPr id="12" name="Rektangel 11"/>
            <p:cNvSpPr/>
            <p:nvPr/>
          </p:nvSpPr>
          <p:spPr>
            <a:xfrm>
              <a:off x="5449" y="1225225"/>
              <a:ext cx="1005580" cy="603348"/>
            </a:xfrm>
            <a:prstGeom prst="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3" name="TekstSylinder 12"/>
            <p:cNvSpPr txBox="1"/>
            <p:nvPr/>
          </p:nvSpPr>
          <p:spPr>
            <a:xfrm>
              <a:off x="5449" y="1225225"/>
              <a:ext cx="1005580" cy="60334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Dokumentene legges i filslusen.</a:t>
              </a:r>
              <a:endParaRPr lang="nb-NO" sz="800" kern="1200" dirty="0"/>
            </a:p>
          </p:txBody>
        </p:sp>
      </p:grpSp>
      <p:grpSp>
        <p:nvGrpSpPr>
          <p:cNvPr id="6" name="Gruppe 5"/>
          <p:cNvGrpSpPr/>
          <p:nvPr/>
        </p:nvGrpSpPr>
        <p:grpSpPr>
          <a:xfrm>
            <a:off x="1992440" y="5230290"/>
            <a:ext cx="1005580" cy="603348"/>
            <a:chOff x="1242313" y="1225225"/>
            <a:chExt cx="1005580" cy="603348"/>
          </a:xfrm>
          <a:scene3d>
            <a:camera prst="orthographicFront"/>
            <a:lightRig rig="flat" dir="t"/>
          </a:scene3d>
        </p:grpSpPr>
        <p:sp>
          <p:nvSpPr>
            <p:cNvPr id="10" name="Rektangel 9"/>
            <p:cNvSpPr/>
            <p:nvPr/>
          </p:nvSpPr>
          <p:spPr>
            <a:xfrm>
              <a:off x="1242313" y="1225225"/>
              <a:ext cx="1005580" cy="603348"/>
            </a:xfrm>
            <a:prstGeom prst="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1" name="TekstSylinder 10"/>
            <p:cNvSpPr txBox="1"/>
            <p:nvPr/>
          </p:nvSpPr>
          <p:spPr>
            <a:xfrm>
              <a:off x="1242313" y="1225225"/>
              <a:ext cx="1005580" cy="60334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6896" tIns="56896" rIns="56896" bIns="56896" numCol="1" spcCol="1270" anchor="ctr" anchorCtr="0">
              <a:noAutofit/>
            </a:bodyPr>
            <a:lstStyle/>
            <a:p>
              <a:pPr lvl="0" algn="ctr" defTabSz="355600">
                <a:lnSpc>
                  <a:spcPct val="90000"/>
                </a:lnSpc>
                <a:spcBef>
                  <a:spcPct val="0"/>
                </a:spcBef>
                <a:spcAft>
                  <a:spcPct val="35000"/>
                </a:spcAft>
              </a:pPr>
              <a:r>
                <a:rPr lang="nb-NO" sz="800" kern="1200" dirty="0" smtClean="0"/>
                <a:t>Dokumentene oversendes på epost til tolken</a:t>
              </a:r>
              <a:endParaRPr lang="nb-NO" sz="800" kern="1200" dirty="0"/>
            </a:p>
          </p:txBody>
        </p:sp>
      </p:grpSp>
    </p:spTree>
    <p:extLst>
      <p:ext uri="{BB962C8B-B14F-4D97-AF65-F5344CB8AC3E}">
        <p14:creationId xmlns:p14="http://schemas.microsoft.com/office/powerpoint/2010/main" val="3524759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dirty="0" smtClean="0"/>
              <a:t>Hvorfor (2) </a:t>
            </a:r>
            <a:br>
              <a:rPr lang="nb-NO" sz="2400" dirty="0" smtClean="0"/>
            </a:br>
            <a:r>
              <a:rPr lang="nb-NO" sz="2400" dirty="0" smtClean="0"/>
              <a:t>Rammebetingelser – bestilling av tolk</a:t>
            </a:r>
            <a:endParaRPr lang="nb-NO" sz="2400" dirty="0"/>
          </a:p>
        </p:txBody>
      </p:sp>
      <p:sp>
        <p:nvSpPr>
          <p:cNvPr id="3" name="Plassholder for tekst 2"/>
          <p:cNvSpPr>
            <a:spLocks noGrp="1"/>
          </p:cNvSpPr>
          <p:nvPr>
            <p:ph type="body" sz="quarter" idx="10"/>
          </p:nvPr>
        </p:nvSpPr>
        <p:spPr/>
        <p:txBody>
          <a:bodyPr/>
          <a:lstStyle/>
          <a:p>
            <a:pPr marL="342900" indent="-342900">
              <a:buFont typeface="Arial" panose="020B0604020202020204" pitchFamily="34" charset="0"/>
              <a:buChar char="•"/>
            </a:pPr>
            <a:r>
              <a:rPr lang="nb-NO" sz="2000" dirty="0"/>
              <a:t>D</a:t>
            </a:r>
            <a:r>
              <a:rPr lang="nb-NO" sz="2000" dirty="0" smtClean="0"/>
              <a:t>omstolene avlønner tolkene etter </a:t>
            </a:r>
            <a:r>
              <a:rPr lang="nb-NO" sz="2000" dirty="0" err="1" smtClean="0"/>
              <a:t>salærforskriften</a:t>
            </a:r>
            <a:r>
              <a:rPr lang="nb-NO" sz="2000" dirty="0" smtClean="0"/>
              <a:t> (OPD bruker både salærforskrift og egne avtaler.) Ikke aktuelt å forhandle pris. </a:t>
            </a:r>
          </a:p>
          <a:p>
            <a:endParaRPr lang="nb-NO" sz="900" dirty="0" smtClean="0"/>
          </a:p>
          <a:p>
            <a:pPr marL="342900" indent="-342900">
              <a:buFont typeface="Arial" panose="020B0604020202020204" pitchFamily="34" charset="0"/>
              <a:buChar char="•"/>
            </a:pPr>
            <a:r>
              <a:rPr lang="nb-NO" sz="2000" dirty="0" smtClean="0"/>
              <a:t>Kommunal tolkeformidling (ikke kapasitet)</a:t>
            </a:r>
          </a:p>
          <a:p>
            <a:pPr marL="342900" indent="-342900">
              <a:buFont typeface="Arial" panose="020B0604020202020204" pitchFamily="34" charset="0"/>
              <a:buChar char="•"/>
            </a:pPr>
            <a:endParaRPr lang="nb-NO" sz="900" dirty="0" smtClean="0"/>
          </a:p>
          <a:p>
            <a:pPr marL="342900" indent="-342900">
              <a:buFont typeface="Arial" panose="020B0604020202020204" pitchFamily="34" charset="0"/>
              <a:buChar char="•"/>
            </a:pPr>
            <a:r>
              <a:rPr lang="nb-NO" sz="2000" dirty="0" smtClean="0"/>
              <a:t>Privat tolkeformidling (ikke de best kvalifiserte tolkene)</a:t>
            </a:r>
          </a:p>
          <a:p>
            <a:pPr marL="342900" indent="-342900">
              <a:buFont typeface="Arial" panose="020B0604020202020204" pitchFamily="34" charset="0"/>
              <a:buChar char="•"/>
            </a:pPr>
            <a:endParaRPr lang="nb-NO" sz="2400" dirty="0"/>
          </a:p>
          <a:p>
            <a:pPr marL="342900" indent="-342900">
              <a:buFont typeface="Wingdings" panose="05000000000000000000" pitchFamily="2" charset="2"/>
              <a:buChar char="Ø"/>
            </a:pPr>
            <a:r>
              <a:rPr lang="nb-NO" sz="2000" dirty="0" smtClean="0">
                <a:solidFill>
                  <a:srgbClr val="FF0000"/>
                </a:solidFill>
              </a:rPr>
              <a:t>De fleste av de høyest kvalifiserte tolkene ønsker </a:t>
            </a:r>
            <a:r>
              <a:rPr lang="nb-NO" sz="2000" dirty="0">
                <a:solidFill>
                  <a:srgbClr val="FF0000"/>
                </a:solidFill>
              </a:rPr>
              <a:t>å </a:t>
            </a:r>
            <a:r>
              <a:rPr lang="nb-NO" sz="2000" dirty="0" smtClean="0">
                <a:solidFill>
                  <a:srgbClr val="FF0000"/>
                </a:solidFill>
              </a:rPr>
              <a:t>bestilles direkte av domstolene</a:t>
            </a:r>
            <a:endParaRPr lang="nb-NO" sz="2000" dirty="0">
              <a:solidFill>
                <a:srgbClr val="FF0000"/>
              </a:solidFill>
            </a:endParaRPr>
          </a:p>
          <a:p>
            <a:pPr marL="1085850" lvl="1" indent="-342900">
              <a:buFont typeface="Arial" panose="020B0604020202020204" pitchFamily="34" charset="0"/>
              <a:buChar char="•"/>
            </a:pPr>
            <a:r>
              <a:rPr lang="nb-NO" sz="1400" dirty="0">
                <a:solidFill>
                  <a:srgbClr val="FF0000"/>
                </a:solidFill>
              </a:rPr>
              <a:t>Selvstendige næringsdrivende (sender faktura)</a:t>
            </a:r>
          </a:p>
          <a:p>
            <a:pPr marL="1085850" lvl="1" indent="-342900">
              <a:buFont typeface="Arial" panose="020B0604020202020204" pitchFamily="34" charset="0"/>
              <a:buChar char="•"/>
            </a:pPr>
            <a:r>
              <a:rPr lang="nb-NO" sz="1400" dirty="0">
                <a:solidFill>
                  <a:srgbClr val="FF0000"/>
                </a:solidFill>
              </a:rPr>
              <a:t>Lønnsmottakere (sender salærkrav og domstolene trekker skatt)</a:t>
            </a:r>
          </a:p>
          <a:p>
            <a:endParaRPr lang="nb-NO" sz="2400" dirty="0"/>
          </a:p>
        </p:txBody>
      </p:sp>
    </p:spTree>
    <p:extLst>
      <p:ext uri="{BB962C8B-B14F-4D97-AF65-F5344CB8AC3E}">
        <p14:creationId xmlns:p14="http://schemas.microsoft.com/office/powerpoint/2010/main" val="4021159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778361" y="188640"/>
            <a:ext cx="7481455" cy="1143000"/>
          </a:xfrm>
        </p:spPr>
        <p:txBody>
          <a:bodyPr/>
          <a:lstStyle/>
          <a:p>
            <a:r>
              <a:rPr lang="nb-NO" sz="3200" dirty="0" smtClean="0"/>
              <a:t>Hvorfor (3)</a:t>
            </a:r>
            <a:endParaRPr lang="nb-NO" dirty="0"/>
          </a:p>
        </p:txBody>
      </p:sp>
      <p:sp>
        <p:nvSpPr>
          <p:cNvPr id="3" name="Plassholder for tekst 2"/>
          <p:cNvSpPr>
            <a:spLocks noGrp="1"/>
          </p:cNvSpPr>
          <p:nvPr>
            <p:ph type="body" sz="quarter" idx="10"/>
          </p:nvPr>
        </p:nvSpPr>
        <p:spPr>
          <a:xfrm>
            <a:off x="755576" y="1196752"/>
            <a:ext cx="7461250" cy="5184576"/>
          </a:xfrm>
        </p:spPr>
        <p:txBody>
          <a:bodyPr/>
          <a:lstStyle/>
          <a:p>
            <a:endParaRPr lang="nb-NO" sz="1200" dirty="0" smtClean="0"/>
          </a:p>
          <a:p>
            <a:r>
              <a:rPr lang="nb-NO" sz="2000" dirty="0" smtClean="0"/>
              <a:t>De som bestiller tolk trenger </a:t>
            </a:r>
            <a:r>
              <a:rPr lang="nb-NO" sz="2000" dirty="0" smtClean="0">
                <a:solidFill>
                  <a:srgbClr val="FF0000"/>
                </a:solidFill>
              </a:rPr>
              <a:t>et elektronisk støttesystem for bestilling av tolk </a:t>
            </a:r>
            <a:r>
              <a:rPr lang="nb-NO" sz="2000" dirty="0" smtClean="0"/>
              <a:t>(integrert eller i samspill med saksbehandlingssystemene)</a:t>
            </a:r>
          </a:p>
          <a:p>
            <a:pPr marL="571500" indent="-571500">
              <a:buFontTx/>
              <a:buChar char="-"/>
            </a:pPr>
            <a:r>
              <a:rPr lang="nb-NO" sz="1800" dirty="0" smtClean="0"/>
              <a:t>Holde orden på de ulike bestillingene</a:t>
            </a:r>
          </a:p>
          <a:p>
            <a:pPr marL="571500" indent="-571500">
              <a:buFontTx/>
              <a:buChar char="-"/>
            </a:pPr>
            <a:r>
              <a:rPr lang="nb-NO" sz="1800" dirty="0" smtClean="0"/>
              <a:t>Minne på frister</a:t>
            </a:r>
          </a:p>
          <a:p>
            <a:pPr marL="571500" indent="-571500">
              <a:buFontTx/>
              <a:buChar char="-"/>
            </a:pPr>
            <a:r>
              <a:rPr lang="nb-NO" sz="1800" dirty="0" smtClean="0"/>
              <a:t>Dokumentere bestillingsprosessen</a:t>
            </a:r>
          </a:p>
          <a:p>
            <a:pPr marL="571500" indent="-571500">
              <a:buFontTx/>
              <a:buChar char="-"/>
            </a:pPr>
            <a:r>
              <a:rPr lang="nb-NO" sz="1800" dirty="0" smtClean="0"/>
              <a:t>Sørge for statistikk (språk, kategori m.m.)</a:t>
            </a:r>
          </a:p>
          <a:p>
            <a:endParaRPr lang="nb-NO" sz="1600" dirty="0"/>
          </a:p>
          <a:p>
            <a:r>
              <a:rPr lang="nb-NO" sz="1800" b="1" dirty="0" smtClean="0"/>
              <a:t>Tolkeutredningen fra 2014 anbefaler </a:t>
            </a:r>
            <a:r>
              <a:rPr lang="nb-NO" sz="1800" b="1" dirty="0" err="1" smtClean="0"/>
              <a:t>sektorvise</a:t>
            </a:r>
            <a:r>
              <a:rPr lang="nb-NO" sz="1800" b="1" dirty="0" smtClean="0"/>
              <a:t> bestillingskontor, men hvem følger opp dette?</a:t>
            </a:r>
          </a:p>
          <a:p>
            <a:endParaRPr lang="nb-NO" sz="1800" b="1" dirty="0" smtClean="0"/>
          </a:p>
          <a:p>
            <a:endParaRPr lang="nb-NO" sz="1800" b="1" dirty="0"/>
          </a:p>
          <a:p>
            <a:r>
              <a:rPr lang="nb-NO" sz="1600" dirty="0" smtClean="0">
                <a:solidFill>
                  <a:srgbClr val="FF0000"/>
                </a:solidFill>
              </a:rPr>
              <a:t>	</a:t>
            </a:r>
            <a:r>
              <a:rPr lang="nb-NO" sz="1400" dirty="0" smtClean="0">
                <a:solidFill>
                  <a:srgbClr val="FF0000"/>
                </a:solidFill>
              </a:rPr>
              <a:t>På sikt regner vi med en helelektronisk løsning, men den oppstår ikke 	av seg selv.</a:t>
            </a:r>
            <a:endParaRPr lang="nb-NO" sz="1400" dirty="0">
              <a:solidFill>
                <a:srgbClr val="FF0000"/>
              </a:solidFill>
            </a:endParaRPr>
          </a:p>
        </p:txBody>
      </p:sp>
      <p:sp>
        <p:nvSpPr>
          <p:cNvPr id="4" name="Pil høyre 3"/>
          <p:cNvSpPr/>
          <p:nvPr/>
        </p:nvSpPr>
        <p:spPr>
          <a:xfrm>
            <a:off x="539552" y="5301208"/>
            <a:ext cx="978408" cy="484632"/>
          </a:xfrm>
          <a:prstGeom prst="rightArrow">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3239636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200" dirty="0" smtClean="0"/>
              <a:t>Hvordan (1) Prøveprosjekt</a:t>
            </a:r>
            <a:endParaRPr lang="nb-NO" sz="3200" dirty="0"/>
          </a:p>
        </p:txBody>
      </p:sp>
      <p:sp>
        <p:nvSpPr>
          <p:cNvPr id="3" name="Plassholder for tekst 2"/>
          <p:cNvSpPr>
            <a:spLocks noGrp="1"/>
          </p:cNvSpPr>
          <p:nvPr>
            <p:ph type="body" sz="quarter" idx="10"/>
          </p:nvPr>
        </p:nvSpPr>
        <p:spPr>
          <a:xfrm>
            <a:off x="841375" y="1417638"/>
            <a:ext cx="7461250" cy="4535487"/>
          </a:xfrm>
        </p:spPr>
        <p:txBody>
          <a:bodyPr/>
          <a:lstStyle/>
          <a:p>
            <a:pPr marL="571500" indent="-571500">
              <a:buFontTx/>
              <a:buChar char="-"/>
            </a:pPr>
            <a:r>
              <a:rPr lang="nb-NO" sz="2000" dirty="0" smtClean="0"/>
              <a:t>Samarbeid mellom Oslo tingrett og Oslo politidistrikt</a:t>
            </a:r>
          </a:p>
          <a:p>
            <a:pPr marL="571500" indent="-571500">
              <a:buFontTx/>
              <a:buChar char="-"/>
            </a:pPr>
            <a:r>
              <a:rPr lang="nb-NO" sz="2000" dirty="0" smtClean="0"/>
              <a:t>Best kvalifisert tilgjengelig tolk i nærheten skal bestilles</a:t>
            </a:r>
          </a:p>
          <a:p>
            <a:pPr marL="571500" indent="-571500">
              <a:buFontTx/>
              <a:buChar char="-"/>
            </a:pPr>
            <a:r>
              <a:rPr lang="nb-NO" sz="2000" dirty="0" smtClean="0"/>
              <a:t>Innhentet tilbud fra to tilbydere, Proweb og Tikk Talk</a:t>
            </a:r>
          </a:p>
          <a:p>
            <a:pPr marL="571500" indent="-571500">
              <a:buFontTx/>
              <a:buChar char="-"/>
            </a:pPr>
            <a:r>
              <a:rPr lang="nb-NO" sz="2000" dirty="0" smtClean="0"/>
              <a:t>Valgte tilbyder Proweb</a:t>
            </a:r>
          </a:p>
          <a:p>
            <a:pPr marL="571500" indent="-571500">
              <a:buFontTx/>
              <a:buChar char="-"/>
            </a:pPr>
            <a:r>
              <a:rPr lang="nb-NO" sz="2000" dirty="0" smtClean="0"/>
              <a:t>Inviterte tolker til å delta i prøveprosjektet og etablerte tolkedatabase</a:t>
            </a:r>
          </a:p>
          <a:p>
            <a:pPr marL="571500" indent="-571500">
              <a:buFontTx/>
              <a:buChar char="-"/>
            </a:pPr>
            <a:r>
              <a:rPr lang="nb-NO" sz="2000" dirty="0" smtClean="0"/>
              <a:t>Lærte opp tolkebestillerne</a:t>
            </a:r>
          </a:p>
          <a:p>
            <a:pPr marL="571500" indent="-571500">
              <a:buFontTx/>
              <a:buChar char="-"/>
            </a:pPr>
            <a:r>
              <a:rPr lang="nb-NO" sz="2000" dirty="0" smtClean="0"/>
              <a:t>Begynte å bestille primo desember 2017</a:t>
            </a:r>
          </a:p>
          <a:p>
            <a:pPr marL="571500" indent="-571500">
              <a:buFontTx/>
              <a:buChar char="-"/>
            </a:pPr>
            <a:r>
              <a:rPr lang="nb-NO" sz="2000" dirty="0" smtClean="0"/>
              <a:t>Har forlenget prosjektet til 31.05.2019</a:t>
            </a:r>
            <a:endParaRPr lang="nb-NO" sz="2000" dirty="0"/>
          </a:p>
        </p:txBody>
      </p:sp>
    </p:spTree>
    <p:extLst>
      <p:ext uri="{BB962C8B-B14F-4D97-AF65-F5344CB8AC3E}">
        <p14:creationId xmlns:p14="http://schemas.microsoft.com/office/powerpoint/2010/main" val="161470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Hvordan (2) Bestillingsløsningen</a:t>
            </a:r>
            <a:endParaRPr lang="nb-NO" sz="3200" dirty="0"/>
          </a:p>
        </p:txBody>
      </p:sp>
      <p:sp>
        <p:nvSpPr>
          <p:cNvPr id="3" name="Plassholder for tekst 2"/>
          <p:cNvSpPr>
            <a:spLocks noGrp="1"/>
          </p:cNvSpPr>
          <p:nvPr>
            <p:ph type="body" sz="quarter" idx="10"/>
          </p:nvPr>
        </p:nvSpPr>
        <p:spPr>
          <a:xfrm>
            <a:off x="831273" y="1268760"/>
            <a:ext cx="7461250" cy="4535487"/>
          </a:xfrm>
        </p:spPr>
        <p:txBody>
          <a:bodyPr/>
          <a:lstStyle/>
          <a:p>
            <a:pPr marL="571500" indent="-571500">
              <a:buFontTx/>
              <a:buChar char="-"/>
            </a:pPr>
            <a:r>
              <a:rPr lang="nb-NO" sz="1800" dirty="0" smtClean="0"/>
              <a:t>Web-basert løsning som kan gi tilgang til dokumenter</a:t>
            </a:r>
          </a:p>
          <a:p>
            <a:pPr marL="571500" indent="-571500">
              <a:buFontTx/>
              <a:buChar char="-"/>
            </a:pPr>
            <a:r>
              <a:rPr lang="nb-NO" sz="1800" dirty="0" smtClean="0"/>
              <a:t>Enkel å lære og bruke</a:t>
            </a:r>
          </a:p>
          <a:p>
            <a:pPr marL="571500" indent="-571500">
              <a:buFontTx/>
              <a:buChar char="-"/>
            </a:pPr>
            <a:r>
              <a:rPr lang="nb-NO" sz="1800" dirty="0" smtClean="0"/>
              <a:t>Tilbakemeldinger i løsningen, på e-post eller </a:t>
            </a:r>
            <a:r>
              <a:rPr lang="nb-NO" sz="1800" dirty="0" err="1" smtClean="0"/>
              <a:t>sms</a:t>
            </a:r>
            <a:endParaRPr lang="nb-NO" sz="1800" dirty="0" smtClean="0"/>
          </a:p>
          <a:p>
            <a:pPr marL="571500" indent="-571500">
              <a:buFontTx/>
              <a:buChar char="-"/>
            </a:pPr>
            <a:r>
              <a:rPr lang="nb-NO" sz="1800" dirty="0" smtClean="0"/>
              <a:t>Prosjektet har ansvar for kvalitetssikring av tolkene mot Tolkeportalen. (Det ideelle hadde vært at Tolkeportalen var tolkedatabasen, men det er ikke teknisk mulig foreløpig. Sannsynligvis mulig ved ny løsning av Tolkeportalen i 2020.)</a:t>
            </a:r>
          </a:p>
          <a:p>
            <a:pPr marL="571500" indent="-571500">
              <a:buFontTx/>
              <a:buChar char="-"/>
            </a:pPr>
            <a:r>
              <a:rPr lang="nb-NO" sz="1800" dirty="0" smtClean="0"/>
              <a:t>Algoritme for valg av tolk: Best kvalifiserte tolk i nærheten av oppdraget (inntil 60 km). Oppdragene skal spres på flere tolker. </a:t>
            </a:r>
          </a:p>
          <a:p>
            <a:pPr marL="571500" indent="-571500">
              <a:buFontTx/>
              <a:buChar char="-"/>
            </a:pPr>
            <a:r>
              <a:rPr lang="nb-NO" sz="1800" dirty="0" smtClean="0"/>
              <a:t>Prøveprosjekt </a:t>
            </a:r>
            <a:r>
              <a:rPr lang="nb-NO" sz="1800" dirty="0"/>
              <a:t>– </a:t>
            </a:r>
            <a:r>
              <a:rPr lang="nb-NO" sz="1800" dirty="0" smtClean="0"/>
              <a:t>løsningen </a:t>
            </a:r>
            <a:r>
              <a:rPr lang="nb-NO" sz="1800" dirty="0"/>
              <a:t>er ikke integrert med </a:t>
            </a:r>
            <a:r>
              <a:rPr lang="nb-NO" sz="1800" dirty="0" smtClean="0"/>
              <a:t>saksbehandlingssystemene</a:t>
            </a:r>
          </a:p>
          <a:p>
            <a:pPr marL="571500" indent="-571500">
              <a:buFontTx/>
              <a:buChar char="-"/>
            </a:pPr>
            <a:r>
              <a:rPr lang="nb-NO" sz="1800" dirty="0" smtClean="0"/>
              <a:t>Løsningen omfatter ikke salær for tingretten, men </a:t>
            </a:r>
            <a:r>
              <a:rPr lang="nb-NO" sz="1800" dirty="0" err="1" smtClean="0"/>
              <a:t>opd</a:t>
            </a:r>
            <a:r>
              <a:rPr lang="nb-NO" sz="1800" dirty="0" smtClean="0"/>
              <a:t> vurderer å ta i bruk modulen.</a:t>
            </a:r>
          </a:p>
          <a:p>
            <a:pPr marL="571500" indent="-571500">
              <a:buFontTx/>
              <a:buChar char="-"/>
            </a:pPr>
            <a:endParaRPr lang="nb-NO" sz="3200" dirty="0" smtClean="0"/>
          </a:p>
          <a:p>
            <a:endParaRPr lang="nb-NO" sz="3200" dirty="0"/>
          </a:p>
        </p:txBody>
      </p:sp>
    </p:spTree>
    <p:extLst>
      <p:ext uri="{BB962C8B-B14F-4D97-AF65-F5344CB8AC3E}">
        <p14:creationId xmlns:p14="http://schemas.microsoft.com/office/powerpoint/2010/main" val="1923536966"/>
      </p:ext>
    </p:extLst>
  </p:cSld>
  <p:clrMapOvr>
    <a:masterClrMapping/>
  </p:clrMapOvr>
</p:sld>
</file>

<file path=ppt/theme/theme1.xml><?xml version="1.0" encoding="utf-8"?>
<a:theme xmlns:a="http://schemas.openxmlformats.org/drawingml/2006/main" name="mal-oslo-tingrett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mal-oslo-tingrett1</Template>
  <TotalTime>1261</TotalTime>
  <Words>892</Words>
  <Application>Microsoft Office PowerPoint</Application>
  <PresentationFormat>Skjermfremvisning (4:3)</PresentationFormat>
  <Paragraphs>142</Paragraphs>
  <Slides>17</Slides>
  <Notes>2</Notes>
  <HiddenSlides>0</HiddenSlides>
  <MMClips>0</MMClips>
  <ScaleCrop>false</ScaleCrop>
  <HeadingPairs>
    <vt:vector size="4" baseType="variant">
      <vt:variant>
        <vt:lpstr>Tema</vt:lpstr>
      </vt:variant>
      <vt:variant>
        <vt:i4>1</vt:i4>
      </vt:variant>
      <vt:variant>
        <vt:lpstr>Lysbildetitler</vt:lpstr>
      </vt:variant>
      <vt:variant>
        <vt:i4>17</vt:i4>
      </vt:variant>
    </vt:vector>
  </HeadingPairs>
  <TitlesOfParts>
    <vt:vector size="18" baseType="lpstr">
      <vt:lpstr>mal-oslo-tingrett1</vt:lpstr>
      <vt:lpstr>Prøveprosjekt – Bestilling av tolk for  Oslo tingrett og Oslo politidistrikt</vt:lpstr>
      <vt:lpstr>Prøveprosjekt –  Bestilling av tolk for  Oslo tingrett og Oslo politidistrikt</vt:lpstr>
      <vt:lpstr>Bestilling av tolk før prøveprosjektet– ideell situasjon</vt:lpstr>
      <vt:lpstr>Hvorfor (1) Retningslinjer for bestilling av tolk  </vt:lpstr>
      <vt:lpstr>Bestilling av tolk – før prøveprosjektet</vt:lpstr>
      <vt:lpstr>Hvorfor (2)  Rammebetingelser – bestilling av tolk</vt:lpstr>
      <vt:lpstr>Hvorfor (3)</vt:lpstr>
      <vt:lpstr>Hvordan (1) Prøveprosjekt</vt:lpstr>
      <vt:lpstr>Hvordan (2) Bestillingsløsningen</vt:lpstr>
      <vt:lpstr>Hvordan (3)  Tolkebestiller (saksbehandler)</vt:lpstr>
      <vt:lpstr>Hvordan (4) Tolkene</vt:lpstr>
      <vt:lpstr>Erfaringer (1) Evalueringsrapport fra POD, juni 2018</vt:lpstr>
      <vt:lpstr>Erfaringer (2) Brukerundersøkelse i Oslo tingrett, september 2018</vt:lpstr>
      <vt:lpstr>Erfaringer (3) Statistikk over oppdrag, pr. oktober</vt:lpstr>
      <vt:lpstr>Fremtidsvyer for domstolene</vt:lpstr>
      <vt:lpstr>Anbefalinger til barnevernet</vt:lpstr>
      <vt:lpstr>Takk for oppmerksomheten og lykke til!</vt:lpstr>
    </vt:vector>
  </TitlesOfParts>
  <Company>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Gulbrandsen, Nina</dc:creator>
  <cp:lastModifiedBy>Srebrowska</cp:lastModifiedBy>
  <cp:revision>144</cp:revision>
  <dcterms:created xsi:type="dcterms:W3CDTF">2016-08-26T09:58:42Z</dcterms:created>
  <dcterms:modified xsi:type="dcterms:W3CDTF">2018-11-08T00:26:25Z</dcterms:modified>
</cp:coreProperties>
</file>